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7" r:id="rId7"/>
    <p:sldId id="262" r:id="rId8"/>
    <p:sldId id="264" r:id="rId9"/>
    <p:sldId id="268" r:id="rId10"/>
    <p:sldId id="269" r:id="rId11"/>
    <p:sldId id="271" r:id="rId12"/>
    <p:sldId id="272" r:id="rId13"/>
    <p:sldId id="270" r:id="rId14"/>
    <p:sldId id="275" r:id="rId15"/>
    <p:sldId id="273" r:id="rId16"/>
    <p:sldId id="274" r:id="rId17"/>
    <p:sldId id="278" r:id="rId18"/>
    <p:sldId id="284" r:id="rId19"/>
    <p:sldId id="280" r:id="rId20"/>
    <p:sldId id="281" r:id="rId21"/>
    <p:sldId id="282" r:id="rId22"/>
    <p:sldId id="283" r:id="rId23"/>
    <p:sldId id="287" r:id="rId24"/>
    <p:sldId id="286" r:id="rId25"/>
    <p:sldId id="285" r:id="rId26"/>
    <p:sldId id="291" r:id="rId27"/>
    <p:sldId id="290" r:id="rId28"/>
    <p:sldId id="289" r:id="rId29"/>
    <p:sldId id="288" r:id="rId30"/>
    <p:sldId id="292" r:id="rId31"/>
    <p:sldId id="293" r:id="rId32"/>
    <p:sldId id="294"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44" autoAdjust="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25.03.2017</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25.03.2017</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25.03.2017</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25.03.2017</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25.03.2017</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008111"/>
          </a:xfrm>
        </p:spPr>
        <p:txBody>
          <a:bodyPr>
            <a:normAutofit fontScale="90000"/>
          </a:bodyPr>
          <a:lstStyle/>
          <a:p>
            <a:r>
              <a:rPr lang="ru-RU" sz="8000" b="1" dirty="0" err="1" smtClean="0"/>
              <a:t>«Төрлет,Наурыз»</a:t>
            </a:r>
            <a:endParaRPr lang="ru-RU" sz="8000" b="1" dirty="0"/>
          </a:p>
        </p:txBody>
      </p:sp>
      <p:sp>
        <p:nvSpPr>
          <p:cNvPr id="3" name="Подзаголовок 2"/>
          <p:cNvSpPr>
            <a:spLocks noGrp="1"/>
          </p:cNvSpPr>
          <p:nvPr>
            <p:ph type="subTitle" idx="1"/>
          </p:nvPr>
        </p:nvSpPr>
        <p:spPr>
          <a:xfrm>
            <a:off x="755576" y="1772816"/>
            <a:ext cx="7632848" cy="4176464"/>
          </a:xfrm>
        </p:spPr>
        <p:txBody>
          <a:bodyPr/>
          <a:lstStyle/>
          <a:p>
            <a:endParaRPr lang="ru-RU" dirty="0"/>
          </a:p>
        </p:txBody>
      </p:sp>
      <p:pic>
        <p:nvPicPr>
          <p:cNvPr id="4" name="Picture 2" descr="C:\Users\Администратор\Downloads\images (30).jpg"/>
          <p:cNvPicPr>
            <a:picLocks noChangeAspect="1" noChangeArrowheads="1"/>
          </p:cNvPicPr>
          <p:nvPr/>
        </p:nvPicPr>
        <p:blipFill>
          <a:blip r:embed="rId2" cstate="print"/>
          <a:srcRect/>
          <a:stretch>
            <a:fillRect/>
          </a:stretch>
        </p:blipFill>
        <p:spPr bwMode="auto">
          <a:xfrm>
            <a:off x="755576" y="1628800"/>
            <a:ext cx="7632848" cy="43924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IMG-20170317-WA0147.jpg"/>
          <p:cNvPicPr/>
          <p:nvPr/>
        </p:nvPicPr>
        <p:blipFill>
          <a:blip r:embed="rId2" cstate="print"/>
          <a:srcRect/>
          <a:stretch>
            <a:fillRect/>
          </a:stretch>
        </p:blipFill>
        <p:spPr bwMode="auto">
          <a:xfrm>
            <a:off x="755576" y="548680"/>
            <a:ext cx="7776864" cy="56886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827584" y="443992"/>
            <a:ext cx="727280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Ал, халайық, тұрмайық,                                                                                                              Әндетейік жырлайық!                                                                                                                   Ортамызды ашайық,                                                                                                                               Ырыс тілеп бұл жылға,                                                                                                                                    Әннен  шашу шашайық!</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kk-KZ" sz="3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Ән  «Наурыз-Думан» </a:t>
            </a:r>
            <a:endParaRPr kumimoji="0" lang="kk-KZ" sz="40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kk-KZ" sz="3200" b="1" dirty="0" smtClean="0">
                <a:solidFill>
                  <a:srgbClr val="000000"/>
                </a:solidFill>
                <a:latin typeface="Arial" pitchFamily="34" charset="0"/>
                <a:cs typeface="Arial" pitchFamily="34" charset="0"/>
              </a:rPr>
              <a:t>Данат,Елдар,Аңсар,Сейфуллин</a:t>
            </a:r>
            <a:endParaRPr kumimoji="0" lang="kk-KZ"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20170314_154822.jpg"/>
          <p:cNvPicPr/>
          <p:nvPr/>
        </p:nvPicPr>
        <p:blipFill>
          <a:blip r:embed="rId2" cstate="print"/>
          <a:srcRect/>
          <a:stretch>
            <a:fillRect/>
          </a:stretch>
        </p:blipFill>
        <p:spPr bwMode="auto">
          <a:xfrm>
            <a:off x="683568" y="332656"/>
            <a:ext cx="7992888" cy="57606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7704856" cy="4832092"/>
          </a:xfrm>
          <a:prstGeom prst="rect">
            <a:avLst/>
          </a:prstGeom>
        </p:spPr>
        <p:txBody>
          <a:bodyPr wrap="square">
            <a:spAutoFit/>
          </a:bodyPr>
          <a:lstStyle/>
          <a:p>
            <a:pPr algn="ctr"/>
            <a:r>
              <a:rPr lang="kk-KZ" sz="4400" dirty="0" smtClean="0"/>
              <a:t>Ашық болсын қас – қабақ,                                                                                                                                   Таспен атқанды аспен ат.                                                                                                                                          Бейтаныс та, таныс та,                                                                                                                                                Бүгін төрде бас қонақ.                                                                                                                                              Арпа, бидай, тары бар.                                                                                                                                         Ішілетін, житіннің,                                                                                                                                               Бұл көжеде бәрі бар. </a:t>
            </a:r>
            <a:endParaRPr lang="ru-RU"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IMG-20170317-WA0208.jpg"/>
          <p:cNvPicPr/>
          <p:nvPr/>
        </p:nvPicPr>
        <p:blipFill>
          <a:blip r:embed="rId2" cstate="print"/>
          <a:srcRect/>
          <a:stretch>
            <a:fillRect/>
          </a:stretch>
        </p:blipFill>
        <p:spPr bwMode="auto">
          <a:xfrm>
            <a:off x="539552" y="476672"/>
            <a:ext cx="8208912" cy="561662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flipV="1">
            <a:off x="899592" y="4413305"/>
            <a:ext cx="7560840" cy="1200329"/>
          </a:xfrm>
          <a:prstGeom prst="rect">
            <a:avLst/>
          </a:prstGeom>
        </p:spPr>
        <p:txBody>
          <a:bodyPr wrap="square">
            <a:spAutoFit/>
          </a:bodyPr>
          <a:lstStyle/>
          <a:p>
            <a:pPr algn="ctr"/>
            <a:endParaRPr lang="kk-KZ" sz="4000" b="1" dirty="0" smtClean="0"/>
          </a:p>
          <a:p>
            <a:endParaRPr lang="ru-RU" sz="3200" dirty="0"/>
          </a:p>
        </p:txBody>
      </p:sp>
      <p:pic>
        <p:nvPicPr>
          <p:cNvPr id="5" name="Рисунок 4" descr="C:\Users\Администратор\Desktop\мама работа\IMG-20170323-WA0021.jpg"/>
          <p:cNvPicPr/>
          <p:nvPr/>
        </p:nvPicPr>
        <p:blipFill>
          <a:blip r:embed="rId2" cstate="print"/>
          <a:srcRect/>
          <a:stretch>
            <a:fillRect/>
          </a:stretch>
        </p:blipFill>
        <p:spPr bwMode="auto">
          <a:xfrm>
            <a:off x="755576" y="332656"/>
            <a:ext cx="7848872" cy="547260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Администратор\Desktop\мама работа\IMG-20170317-WA0192.jpg"/>
          <p:cNvPicPr/>
          <p:nvPr/>
        </p:nvPicPr>
        <p:blipFill>
          <a:blip r:embed="rId2" cstate="print"/>
          <a:srcRect/>
          <a:stretch>
            <a:fillRect/>
          </a:stretch>
        </p:blipFill>
        <p:spPr bwMode="auto">
          <a:xfrm>
            <a:off x="467544" y="548680"/>
            <a:ext cx="8280920" cy="554461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51520" y="3049846"/>
            <a:ext cx="828092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600" b="1" i="0" u="none" strike="noStrike" cap="none" normalizeH="0" baseline="0" dirty="0" smtClean="0">
                <a:ln>
                  <a:noFill/>
                </a:ln>
                <a:solidFill>
                  <a:schemeClr val="tx1"/>
                </a:solidFill>
                <a:effectLst/>
                <a:latin typeface="Arial" pitchFamily="34" charset="0"/>
                <a:cs typeface="Arial" pitchFamily="34" charset="0"/>
              </a:rPr>
              <a:t> </a:t>
            </a:r>
            <a:endParaRPr kumimoji="0" lang="ru-RU"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755576" y="692696"/>
            <a:ext cx="8064896" cy="6432530"/>
          </a:xfrm>
          <a:prstGeom prst="rect">
            <a:avLst/>
          </a:prstGeom>
        </p:spPr>
        <p:txBody>
          <a:bodyPr wrap="square">
            <a:spAutoFit/>
          </a:bodyPr>
          <a:lstStyle/>
          <a:p>
            <a:pPr algn="ctr"/>
            <a:endParaRPr lang="kk-KZ" sz="3600" dirty="0" smtClean="0"/>
          </a:p>
          <a:p>
            <a:pPr algn="ctr"/>
            <a:r>
              <a:rPr lang="kk-KZ" sz="3600" dirty="0" smtClean="0"/>
              <a:t>Жүріңдер Наурызға басып аяқ,</a:t>
            </a:r>
            <a:br>
              <a:rPr lang="kk-KZ" sz="3600" dirty="0" smtClean="0"/>
            </a:br>
            <a:r>
              <a:rPr lang="kk-KZ" sz="3600" dirty="0" smtClean="0"/>
              <a:t>Қалыс қауым болмасын некен саяқ.</a:t>
            </a:r>
            <a:br>
              <a:rPr lang="kk-KZ" sz="3600" dirty="0" smtClean="0"/>
            </a:br>
            <a:r>
              <a:rPr lang="kk-KZ" sz="3600" dirty="0" smtClean="0"/>
              <a:t>Ән шырқап, би билейтін қауым болып,</a:t>
            </a:r>
            <a:br>
              <a:rPr lang="kk-KZ" sz="3600" dirty="0" smtClean="0"/>
            </a:br>
            <a:r>
              <a:rPr lang="kk-KZ" sz="3600" dirty="0" smtClean="0"/>
              <a:t>Тұрмайық, уақыт келді өнер таяп.</a:t>
            </a:r>
          </a:p>
          <a:p>
            <a:pPr algn="ctr"/>
            <a:endParaRPr lang="kk-KZ" dirty="0" smtClean="0"/>
          </a:p>
          <a:p>
            <a:pPr algn="ctr"/>
            <a:endParaRPr lang="kk-KZ" sz="2800" b="1" dirty="0" smtClean="0"/>
          </a:p>
          <a:p>
            <a:pPr algn="ctr"/>
            <a:endParaRPr lang="kk-KZ" sz="2800" b="1" dirty="0" smtClean="0"/>
          </a:p>
          <a:p>
            <a:pPr algn="ctr"/>
            <a:endParaRPr lang="kk-KZ" sz="3600" b="1" dirty="0" smtClean="0"/>
          </a:p>
          <a:p>
            <a:pPr algn="ctr"/>
            <a:r>
              <a:rPr lang="kk-KZ" sz="3600" b="1" dirty="0" smtClean="0"/>
              <a:t>«Қамажай» биі</a:t>
            </a:r>
          </a:p>
          <a:p>
            <a:pPr algn="ctr"/>
            <a:endParaRPr lang="kk-KZ" sz="2800" b="1" dirty="0" smtClean="0"/>
          </a:p>
          <a:p>
            <a:pPr algn="ctr"/>
            <a:endParaRPr lang="kk-KZ" sz="2000" b="1" dirty="0" smtClean="0"/>
          </a:p>
          <a:p>
            <a:pPr algn="ctr"/>
            <a:endParaRPr lang="kk-KZ" sz="2000" b="1" dirty="0" smtClean="0"/>
          </a:p>
          <a:p>
            <a:endParaRPr lang="ru-RU" dirty="0"/>
          </a:p>
        </p:txBody>
      </p:sp>
      <p:sp>
        <p:nvSpPr>
          <p:cNvPr id="5" name="Прямоугольник 4"/>
          <p:cNvSpPr/>
          <p:nvPr/>
        </p:nvSpPr>
        <p:spPr>
          <a:xfrm>
            <a:off x="755576" y="3789040"/>
            <a:ext cx="7200800" cy="1077218"/>
          </a:xfrm>
          <a:prstGeom prst="rect">
            <a:avLst/>
          </a:prstGeom>
        </p:spPr>
        <p:txBody>
          <a:bodyPr wrap="square">
            <a:spAutoFit/>
          </a:bodyPr>
          <a:lstStyle/>
          <a:p>
            <a:pPr algn="ctr"/>
            <a:endParaRPr lang="kk-KZ" sz="3200" b="1" dirty="0" smtClean="0"/>
          </a:p>
          <a:p>
            <a:pPr algn="ctr"/>
            <a:r>
              <a:rPr lang="kk-KZ" sz="3200" b="1" dirty="0" smtClean="0"/>
              <a:t>«Балауса» би тобының орындауында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20170313_161944.jpg"/>
          <p:cNvPicPr/>
          <p:nvPr/>
        </p:nvPicPr>
        <p:blipFill>
          <a:blip r:embed="rId2" cstate="print"/>
          <a:srcRect/>
          <a:stretch>
            <a:fillRect/>
          </a:stretch>
        </p:blipFill>
        <p:spPr bwMode="auto">
          <a:xfrm>
            <a:off x="755576" y="404664"/>
            <a:ext cx="4032448" cy="5616624"/>
          </a:xfrm>
          <a:prstGeom prst="rect">
            <a:avLst/>
          </a:prstGeom>
          <a:noFill/>
          <a:ln w="9525">
            <a:noFill/>
            <a:miter lim="800000"/>
            <a:headEnd/>
            <a:tailEnd/>
          </a:ln>
        </p:spPr>
      </p:pic>
      <p:pic>
        <p:nvPicPr>
          <p:cNvPr id="3" name="Рисунок 2" descr="C:\Users\Администратор\Desktop\20170317_130013.jpg"/>
          <p:cNvPicPr/>
          <p:nvPr/>
        </p:nvPicPr>
        <p:blipFill>
          <a:blip r:embed="rId3" cstate="print"/>
          <a:srcRect/>
          <a:stretch>
            <a:fillRect/>
          </a:stretch>
        </p:blipFill>
        <p:spPr bwMode="auto">
          <a:xfrm>
            <a:off x="4788024" y="404664"/>
            <a:ext cx="4032448" cy="561662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764704"/>
            <a:ext cx="7560840" cy="4216539"/>
          </a:xfrm>
          <a:prstGeom prst="rect">
            <a:avLst/>
          </a:prstGeom>
        </p:spPr>
        <p:txBody>
          <a:bodyPr wrap="square">
            <a:spAutoFit/>
          </a:bodyPr>
          <a:lstStyle/>
          <a:p>
            <a:pPr lvl="0" algn="ctr" fontAlgn="base">
              <a:spcBef>
                <a:spcPct val="0"/>
              </a:spcBef>
              <a:spcAft>
                <a:spcPct val="0"/>
              </a:spcAft>
            </a:pPr>
            <a:r>
              <a:rPr lang="kk-KZ" sz="4000" dirty="0" smtClean="0">
                <a:solidFill>
                  <a:srgbClr val="000000"/>
                </a:solidFill>
                <a:latin typeface="Arial" pitchFamily="34" charset="0"/>
                <a:ea typeface="Calibri" pitchFamily="34" charset="0"/>
                <a:cs typeface="Arial" pitchFamily="34" charset="0"/>
              </a:rPr>
              <a:t>Наурыз тойы салтанат,                                                                                                                        Наурыз тойы</a:t>
            </a:r>
            <a:r>
              <a:rPr lang="kk-KZ" sz="4000" dirty="0" smtClean="0">
                <a:solidFill>
                  <a:srgbClr val="000000"/>
                </a:solidFill>
                <a:latin typeface="Arial" pitchFamily="34" charset="0"/>
                <a:ea typeface="Calibri" pitchFamily="34" charset="0"/>
                <a:cs typeface="Times New Roman" pitchFamily="18" charset="0"/>
              </a:rPr>
              <a:t> </a:t>
            </a:r>
            <a:r>
              <a:rPr lang="kk-KZ" sz="4000" dirty="0" smtClean="0">
                <a:solidFill>
                  <a:srgbClr val="000000"/>
                </a:solidFill>
                <a:latin typeface="Arial" pitchFamily="34" charset="0"/>
                <a:ea typeface="Calibri" pitchFamily="34" charset="0"/>
                <a:cs typeface="Arial" pitchFamily="34" charset="0"/>
              </a:rPr>
              <a:t>мархабат.                                                                                                                         Әр жүректен әр тарап,                                                                                                                    Шаттанады шартарап</a:t>
            </a:r>
            <a:endParaRPr lang="kk-KZ" sz="4000" b="1" dirty="0" smtClean="0">
              <a:solidFill>
                <a:srgbClr val="000000"/>
              </a:solidFill>
              <a:latin typeface="Arial" pitchFamily="34" charset="0"/>
              <a:ea typeface="Calibri" pitchFamily="34" charset="0"/>
              <a:cs typeface="Arial" pitchFamily="34" charset="0"/>
            </a:endParaRPr>
          </a:p>
          <a:p>
            <a:pPr lvl="0" algn="ctr" fontAlgn="base">
              <a:spcBef>
                <a:spcPct val="0"/>
              </a:spcBef>
              <a:spcAft>
                <a:spcPct val="0"/>
              </a:spcAft>
            </a:pPr>
            <a:endParaRPr lang="kk-KZ" sz="3600" b="1" dirty="0" smtClean="0">
              <a:solidFill>
                <a:srgbClr val="000000"/>
              </a:solidFill>
              <a:latin typeface="Arial" pitchFamily="34" charset="0"/>
              <a:ea typeface="Calibri" pitchFamily="34" charset="0"/>
              <a:cs typeface="Arial" pitchFamily="34" charset="0"/>
            </a:endParaRPr>
          </a:p>
          <a:p>
            <a:pPr lvl="0" algn="ctr" fontAlgn="base">
              <a:spcBef>
                <a:spcPct val="0"/>
              </a:spcBef>
              <a:spcAft>
                <a:spcPct val="0"/>
              </a:spcAft>
            </a:pPr>
            <a:r>
              <a:rPr lang="kk-KZ" sz="3600" b="1" dirty="0" smtClean="0">
                <a:solidFill>
                  <a:srgbClr val="000000"/>
                </a:solidFill>
                <a:latin typeface="Arial" pitchFamily="34" charset="0"/>
                <a:ea typeface="Calibri" pitchFamily="34" charset="0"/>
                <a:cs typeface="Arial" pitchFamily="34" charset="0"/>
              </a:rPr>
              <a:t>  Бастауыш сынып оқушлырының өлең жолдары</a:t>
            </a:r>
            <a:endParaRPr lang="kk-KZ" sz="4800" dirty="0" smtClean="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764704"/>
            <a:ext cx="7200800" cy="4955203"/>
          </a:xfrm>
          <a:prstGeom prst="rect">
            <a:avLst/>
          </a:prstGeom>
        </p:spPr>
        <p:txBody>
          <a:bodyPr wrap="square">
            <a:spAutoFit/>
          </a:bodyPr>
          <a:lstStyle/>
          <a:p>
            <a:pPr algn="ctr"/>
            <a:r>
              <a:rPr lang="kk-KZ" sz="3600" dirty="0" smtClean="0"/>
              <a:t>Наурыз келсе, құт келгені, халайық!                                                                             Есік ашып, шашу шашып,                                                        Ел боп қарсы алайық.                                                                             Той пердесін ашайық,                                 Тойға шашу шашайық.                                                               Той шашуға тойыңдар,                       Бұдан кейін ойын бар.</a:t>
            </a:r>
          </a:p>
          <a:p>
            <a:pPr algn="ctr"/>
            <a:endParaRPr lang="kk-KZ" sz="3200" dirty="0" smtClean="0"/>
          </a:p>
          <a:p>
            <a:pPr algn="ctr"/>
            <a:endParaRPr lang="ru-RU"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IMG-20170317-WA0194.jpg"/>
          <p:cNvPicPr/>
          <p:nvPr/>
        </p:nvPicPr>
        <p:blipFill>
          <a:blip r:embed="rId2" cstate="print"/>
          <a:srcRect/>
          <a:stretch>
            <a:fillRect/>
          </a:stretch>
        </p:blipFill>
        <p:spPr bwMode="auto">
          <a:xfrm>
            <a:off x="539552" y="476672"/>
            <a:ext cx="8136904" cy="561662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548680"/>
            <a:ext cx="7560840" cy="5109091"/>
          </a:xfrm>
          <a:prstGeom prst="rect">
            <a:avLst/>
          </a:prstGeom>
        </p:spPr>
        <p:txBody>
          <a:bodyPr wrap="square">
            <a:spAutoFit/>
          </a:bodyPr>
          <a:lstStyle/>
          <a:p>
            <a:pPr lvl="0" algn="ctr" fontAlgn="base">
              <a:spcBef>
                <a:spcPct val="0"/>
              </a:spcBef>
              <a:spcAft>
                <a:spcPct val="0"/>
              </a:spcAft>
            </a:pPr>
            <a:r>
              <a:rPr lang="kk-KZ" sz="2400" dirty="0" smtClean="0">
                <a:solidFill>
                  <a:srgbClr val="000000"/>
                </a:solidFill>
                <a:latin typeface="Arial" pitchFamily="34" charset="0"/>
                <a:ea typeface="Calibri" pitchFamily="34" charset="0"/>
                <a:cs typeface="Arial" pitchFamily="34" charset="0"/>
              </a:rPr>
              <a:t>Қазағымның салт – дәстүрі жаңғырған,</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Тәлімді ой сынағы, тәрбие көзі қалдырған</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Салт – дәстүрді ардақтайық, ағайын,</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Қазақ атты үлкен – кіші балдырған.</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Жиналыппыз сәтті күні бәріміз де</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Үлкен, кіші, жасымыз, кәріміз де</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Төрлетіңіз, қадірменді қонақтар,</a:t>
            </a:r>
            <a:br>
              <a:rPr lang="kk-KZ" sz="2400" dirty="0" smtClean="0">
                <a:solidFill>
                  <a:srgbClr val="000000"/>
                </a:solidFill>
                <a:latin typeface="Arial" pitchFamily="34" charset="0"/>
                <a:ea typeface="Calibri" pitchFamily="34" charset="0"/>
                <a:cs typeface="Arial" pitchFamily="34" charset="0"/>
              </a:rPr>
            </a:br>
            <a:r>
              <a:rPr lang="kk-KZ" sz="2400" dirty="0" smtClean="0">
                <a:solidFill>
                  <a:srgbClr val="000000"/>
                </a:solidFill>
                <a:latin typeface="Arial" pitchFamily="34" charset="0"/>
                <a:ea typeface="Calibri" pitchFamily="34" charset="0"/>
                <a:cs typeface="Arial" pitchFamily="34" charset="0"/>
              </a:rPr>
              <a:t>Гүл - гүл жайнап міне біздің төріміз</a:t>
            </a:r>
            <a:r>
              <a:rPr lang="kk-KZ" sz="2400" b="1" dirty="0" smtClean="0">
                <a:solidFill>
                  <a:srgbClr val="000000"/>
                </a:solidFill>
                <a:latin typeface="Arial" pitchFamily="34" charset="0"/>
                <a:ea typeface="Calibri" pitchFamily="34" charset="0"/>
                <a:cs typeface="Arial" pitchFamily="34" charset="0"/>
              </a:rPr>
              <a:t>                                                                                                              </a:t>
            </a:r>
          </a:p>
          <a:p>
            <a:pPr lvl="0" algn="ctr" eaLnBrk="0" fontAlgn="base" hangingPunct="0">
              <a:spcBef>
                <a:spcPct val="0"/>
              </a:spcBef>
              <a:spcAft>
                <a:spcPct val="0"/>
              </a:spcAft>
            </a:pPr>
            <a:endParaRPr lang="kk-KZ" b="1" dirty="0" smtClean="0">
              <a:solidFill>
                <a:srgbClr val="000000"/>
              </a:solidFill>
              <a:latin typeface="Arial" pitchFamily="34" charset="0"/>
              <a:ea typeface="Calibri" pitchFamily="34" charset="0"/>
              <a:cs typeface="Arial" pitchFamily="34" charset="0"/>
            </a:endParaRPr>
          </a:p>
          <a:p>
            <a:pPr lvl="0" algn="ctr" eaLnBrk="0" fontAlgn="base" hangingPunct="0">
              <a:spcBef>
                <a:spcPct val="0"/>
              </a:spcBef>
              <a:spcAft>
                <a:spcPct val="0"/>
              </a:spcAft>
            </a:pPr>
            <a:r>
              <a:rPr lang="kk-KZ" sz="3200" dirty="0" smtClean="0">
                <a:solidFill>
                  <a:srgbClr val="000000"/>
                </a:solidFill>
                <a:latin typeface="Arial" pitchFamily="34" charset="0"/>
                <a:ea typeface="Calibri" pitchFamily="34" charset="0"/>
                <a:cs typeface="Arial" pitchFamily="34" charset="0"/>
              </a:rPr>
              <a:t>  </a:t>
            </a:r>
            <a:r>
              <a:rPr lang="kk-KZ" sz="2800" b="1" dirty="0" smtClean="0">
                <a:solidFill>
                  <a:srgbClr val="000000"/>
                </a:solidFill>
                <a:latin typeface="Arial" pitchFamily="34" charset="0"/>
                <a:ea typeface="Calibri" pitchFamily="34" charset="0"/>
                <a:cs typeface="Arial" pitchFamily="34" charset="0"/>
              </a:rPr>
              <a:t>Музыканың сүйемелдеуімен сал-  	дәстүрден көрініс.  	                 «Бауырпал»,«Бескікке салу»</a:t>
            </a:r>
          </a:p>
          <a:p>
            <a:pPr lvl="0" algn="ctr" eaLnBrk="0" fontAlgn="base" hangingPunct="0">
              <a:spcBef>
                <a:spcPct val="0"/>
              </a:spcBef>
              <a:spcAft>
                <a:spcPct val="0"/>
              </a:spcAft>
            </a:pPr>
            <a:r>
              <a:rPr lang="kk-KZ" sz="2800" b="1" dirty="0" smtClean="0">
                <a:solidFill>
                  <a:srgbClr val="000000"/>
                </a:solidFill>
                <a:latin typeface="Arial" pitchFamily="34" charset="0"/>
                <a:ea typeface="Calibri" pitchFamily="34" charset="0"/>
                <a:cs typeface="Arial" pitchFamily="34" charset="0"/>
              </a:rPr>
              <a:t>«Тұсау кесу».</a:t>
            </a:r>
            <a:r>
              <a:rPr lang="kk-KZ" sz="2800" b="1" dirty="0" smtClean="0">
                <a:latin typeface="Arial" pitchFamily="34" charset="0"/>
                <a:ea typeface="Calibri" pitchFamily="34" charset="0"/>
                <a:cs typeface="Arial" pitchFamily="34" charset="0"/>
              </a:rPr>
              <a:t>                                                                                       </a:t>
            </a:r>
            <a:r>
              <a:rPr lang="ru-RU" sz="1400" b="1" dirty="0" smtClean="0">
                <a:latin typeface="Arial" pitchFamily="34" charset="0"/>
                <a:cs typeface="Arial" pitchFamily="34" charset="0"/>
              </a:rPr>
              <a:t> </a:t>
            </a:r>
            <a:endParaRPr lang="ru-RU" sz="4400" b="1"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Администратор\Desktop\мама работа\IMG-20170317-WA0213.jpg"/>
          <p:cNvPicPr/>
          <p:nvPr/>
        </p:nvPicPr>
        <p:blipFill>
          <a:blip r:embed="rId2" cstate="print"/>
          <a:srcRect/>
          <a:stretch>
            <a:fillRect/>
          </a:stretch>
        </p:blipFill>
        <p:spPr bwMode="auto">
          <a:xfrm>
            <a:off x="4572000" y="548680"/>
            <a:ext cx="4176464" cy="5544616"/>
          </a:xfrm>
          <a:prstGeom prst="rect">
            <a:avLst/>
          </a:prstGeom>
          <a:noFill/>
          <a:ln w="9525">
            <a:noFill/>
            <a:miter lim="800000"/>
            <a:headEnd/>
            <a:tailEnd/>
          </a:ln>
        </p:spPr>
      </p:pic>
      <p:pic>
        <p:nvPicPr>
          <p:cNvPr id="4" name="Рисунок 3" descr="C:\Users\Администратор\Desktop\мама работа\20170317_125859.jpg"/>
          <p:cNvPicPr/>
          <p:nvPr/>
        </p:nvPicPr>
        <p:blipFill>
          <a:blip r:embed="rId3" cstate="print"/>
          <a:srcRect/>
          <a:stretch>
            <a:fillRect/>
          </a:stretch>
        </p:blipFill>
        <p:spPr bwMode="auto">
          <a:xfrm rot="5400000">
            <a:off x="-180529" y="1268765"/>
            <a:ext cx="5616625" cy="403244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Все фото\мама\20170316_143556.jpg"/>
          <p:cNvPicPr/>
          <p:nvPr/>
        </p:nvPicPr>
        <p:blipFill>
          <a:blip r:embed="rId2" cstate="print"/>
          <a:srcRect/>
          <a:stretch>
            <a:fillRect/>
          </a:stretch>
        </p:blipFill>
        <p:spPr bwMode="auto">
          <a:xfrm>
            <a:off x="755576" y="404664"/>
            <a:ext cx="7704856" cy="5400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827584" y="756892"/>
            <a:ext cx="734481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2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1200" dirty="0" smtClean="0">
              <a:solidFill>
                <a:srgbClr val="000000"/>
              </a:solidFill>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Жылдың басы – Наурыз,</a:t>
            </a:r>
            <a:b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Жырдың басы – Наурыз.</a:t>
            </a:r>
            <a:b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Наурызға арналсын</a:t>
            </a:r>
            <a:b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Бүгінгі жыр әніміз.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4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Ән: «Домбараның күмбірі»</a:t>
            </a:r>
            <a:r>
              <a:rPr kumimoji="0" lang="kk-KZ" sz="4000" b="1" i="0" u="none" strike="noStrike" cap="none" normalizeH="0" dirty="0" smtClean="0">
                <a:ln>
                  <a:noFill/>
                </a:ln>
                <a:solidFill>
                  <a:srgbClr val="000000"/>
                </a:solidFill>
                <a:effectLst/>
                <a:latin typeface="Arial" pitchFamily="34" charset="0"/>
                <a:ea typeface="Calibri" pitchFamily="34" charset="0"/>
                <a:cs typeface="Arial" pitchFamily="34" charset="0"/>
              </a:rPr>
              <a:t> </a:t>
            </a:r>
            <a:r>
              <a:rPr kumimoji="0" lang="kk-KZ" sz="4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kk-KZ"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20170318_160006.jpg"/>
          <p:cNvPicPr/>
          <p:nvPr/>
        </p:nvPicPr>
        <p:blipFill>
          <a:blip r:embed="rId2" cstate="print"/>
          <a:srcRect/>
          <a:stretch>
            <a:fillRect/>
          </a:stretch>
        </p:blipFill>
        <p:spPr bwMode="auto">
          <a:xfrm rot="5400000">
            <a:off x="1907706" y="-459432"/>
            <a:ext cx="5832645" cy="756084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23528" y="935562"/>
            <a:ext cx="806489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Халқымның қолөнері аса көркем,</a:t>
            </a:r>
            <a:endParaRPr lang="ru-RU"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Таң қалып қарап қалар оны көрген</a:t>
            </a:r>
          </a:p>
          <a:p>
            <a:pPr marL="0" marR="0" lvl="0" indent="0" algn="ctr" defTabSz="914400" rtl="0" eaLnBrk="1" fontAlgn="base" latinLnBrk="0" hangingPunct="1">
              <a:lnSpc>
                <a:spcPct val="100000"/>
              </a:lnSpc>
              <a:spcBef>
                <a:spcPct val="0"/>
              </a:spcBef>
              <a:spcAft>
                <a:spcPct val="0"/>
              </a:spcAft>
              <a:buClrTx/>
              <a:buSzTx/>
              <a:buFontTx/>
              <a:buNone/>
              <a:tabLst/>
            </a:pPr>
            <a:endParaRPr lang="kk-KZ" sz="3600" dirty="0" smtClean="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kk-KZ" sz="3600" dirty="0" smtClean="0">
                <a:latin typeface="Arial" pitchFamily="34" charset="0"/>
                <a:ea typeface="Calibri" pitchFamily="34" charset="0"/>
                <a:cs typeface="Arial" pitchFamily="34" charset="0"/>
              </a:rPr>
              <a:t>Қ</a:t>
            </a:r>
            <a:r>
              <a:rPr kumimoji="0" lang="kk-KZ"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азақ жастарының тұрмыс-тіршілігіне бір сәт саяхат.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36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«Шешеден көрген тон пішер, әкеден көрген оқ жонар»</a:t>
            </a:r>
            <a:r>
              <a:rPr kumimoji="0" lang="kk-KZ" sz="3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kk-KZ"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IMG-20170323-WA0019.jpg"/>
          <p:cNvPicPr/>
          <p:nvPr/>
        </p:nvPicPr>
        <p:blipFill>
          <a:blip r:embed="rId2" cstate="print"/>
          <a:srcRect/>
          <a:stretch>
            <a:fillRect/>
          </a:stretch>
        </p:blipFill>
        <p:spPr bwMode="auto">
          <a:xfrm>
            <a:off x="539552" y="260648"/>
            <a:ext cx="8136903" cy="576063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980728"/>
            <a:ext cx="7848872" cy="4401205"/>
          </a:xfrm>
          <a:prstGeom prst="rect">
            <a:avLst/>
          </a:prstGeom>
        </p:spPr>
        <p:txBody>
          <a:bodyPr wrap="square">
            <a:spAutoFit/>
          </a:bodyPr>
          <a:lstStyle/>
          <a:p>
            <a:pPr algn="ctr"/>
            <a:r>
              <a:rPr lang="kk-KZ" sz="4000" dirty="0" smtClean="0"/>
              <a:t>Жылдың басы – Наурыз,</a:t>
            </a:r>
            <a:br>
              <a:rPr lang="kk-KZ" sz="4000" dirty="0" smtClean="0"/>
            </a:br>
            <a:r>
              <a:rPr lang="kk-KZ" sz="4000" dirty="0" smtClean="0"/>
              <a:t>Жырдың басы – Наурыз.</a:t>
            </a:r>
            <a:br>
              <a:rPr lang="kk-KZ" sz="4000" dirty="0" smtClean="0"/>
            </a:br>
            <a:r>
              <a:rPr lang="kk-KZ" sz="4000" dirty="0" smtClean="0"/>
              <a:t>Наурызға арналсын</a:t>
            </a:r>
            <a:br>
              <a:rPr lang="kk-KZ" sz="4000" dirty="0" smtClean="0"/>
            </a:br>
            <a:r>
              <a:rPr lang="kk-KZ" sz="4000" dirty="0" smtClean="0"/>
              <a:t>Бүгінгі  ән-биіміз.</a:t>
            </a:r>
          </a:p>
          <a:p>
            <a:pPr algn="ctr"/>
            <a:r>
              <a:rPr lang="kk-KZ" sz="4000" dirty="0" smtClean="0"/>
              <a:t> </a:t>
            </a:r>
            <a:r>
              <a:rPr lang="kk-KZ" sz="4000" b="1" dirty="0" smtClean="0"/>
              <a:t>«Сарбаздар»</a:t>
            </a:r>
            <a:r>
              <a:rPr lang="kk-KZ" sz="4000" dirty="0" smtClean="0"/>
              <a:t>  </a:t>
            </a:r>
            <a:r>
              <a:rPr lang="kk-KZ" sz="4000" b="1" dirty="0" smtClean="0"/>
              <a:t>би тобының орындауында                                                                                                                                           «Адай»  биі</a:t>
            </a:r>
            <a:endParaRPr lang="ru-RU"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IMG-20170323-WA0015.jpg"/>
          <p:cNvPicPr/>
          <p:nvPr/>
        </p:nvPicPr>
        <p:blipFill>
          <a:blip r:embed="rId2" cstate="print"/>
          <a:srcRect/>
          <a:stretch>
            <a:fillRect/>
          </a:stretch>
        </p:blipFill>
        <p:spPr bwMode="auto">
          <a:xfrm>
            <a:off x="539552" y="548680"/>
            <a:ext cx="7992888" cy="56886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20170317_123521.jpg"/>
          <p:cNvPicPr/>
          <p:nvPr/>
        </p:nvPicPr>
        <p:blipFill>
          <a:blip r:embed="rId2" cstate="print"/>
          <a:srcRect/>
          <a:stretch>
            <a:fillRect/>
          </a:stretch>
        </p:blipFill>
        <p:spPr bwMode="auto">
          <a:xfrm rot="5400000">
            <a:off x="1943706" y="-567441"/>
            <a:ext cx="5256589" cy="763285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8352928" cy="3908762"/>
          </a:xfrm>
          <a:prstGeom prst="rect">
            <a:avLst/>
          </a:prstGeom>
        </p:spPr>
        <p:txBody>
          <a:bodyPr wrap="square">
            <a:spAutoFit/>
          </a:bodyPr>
          <a:lstStyle/>
          <a:p>
            <a:pPr algn="ctr"/>
            <a:r>
              <a:rPr lang="kk-KZ" sz="4000" dirty="0" smtClean="0"/>
              <a:t>Көргенде қуанасың    таза әуені,                                                                                                                Құлаққа естілетіндей жаз әуені.                                                                                                            Жыл сайын тойланатың мәңгі-бақи,                                                                                                     Наурызын құтты болсын,қазақ елі</a:t>
            </a:r>
          </a:p>
          <a:p>
            <a:pPr algn="ctr"/>
            <a:r>
              <a:rPr lang="kk-KZ" sz="4000" dirty="0" smtClean="0"/>
              <a:t>                                                                                                                  </a:t>
            </a:r>
            <a:r>
              <a:rPr lang="kk-KZ" sz="4800" b="1" dirty="0" smtClean="0"/>
              <a:t>Ән: «Шілдехана»</a:t>
            </a:r>
            <a:endParaRPr lang="ru-RU" sz="4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IMG-20170317-WA0211.jpg"/>
          <p:cNvPicPr/>
          <p:nvPr/>
        </p:nvPicPr>
        <p:blipFill>
          <a:blip r:embed="rId2" cstate="print"/>
          <a:srcRect/>
          <a:stretch>
            <a:fillRect/>
          </a:stretch>
        </p:blipFill>
        <p:spPr bwMode="auto">
          <a:xfrm>
            <a:off x="755576" y="620688"/>
            <a:ext cx="7776864" cy="525658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416824" cy="5262979"/>
          </a:xfrm>
          <a:prstGeom prst="rect">
            <a:avLst/>
          </a:prstGeom>
        </p:spPr>
        <p:txBody>
          <a:bodyPr wrap="square">
            <a:spAutoFit/>
          </a:bodyPr>
          <a:lstStyle/>
          <a:p>
            <a:endParaRPr lang="kk-KZ" sz="2400" dirty="0" smtClean="0"/>
          </a:p>
          <a:p>
            <a:pPr algn="ctr"/>
            <a:r>
              <a:rPr lang="kk-KZ" sz="3600" dirty="0" smtClean="0"/>
              <a:t>Көптен күткен Наурыз тойы арайлы,                                                                                                 Нұрға бөлеп міне жатыр маңайды!                                                                                                      Мал біткеннің бал татыған уызды,                                                                                                                                                             Қуат болып қанымызға тарайды.                                                                                                  Төрт түлік мал халқымыздың сүйері,                                                                                        Көңілімнің күмбірлеген күйі еді.                                                                                                          «Аман ба» деп мал жаның?                                                                                                                                    Бірін - бірі құшақтасып сүйеді. </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Все фото\мама\20170320_170401.jpg"/>
          <p:cNvPicPr/>
          <p:nvPr/>
        </p:nvPicPr>
        <p:blipFill>
          <a:blip r:embed="rId2" cstate="print"/>
          <a:srcRect/>
          <a:stretch>
            <a:fillRect/>
          </a:stretch>
        </p:blipFill>
        <p:spPr bwMode="auto">
          <a:xfrm rot="5400000">
            <a:off x="1835696" y="-387424"/>
            <a:ext cx="5688632" cy="72728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764705"/>
            <a:ext cx="7704856" cy="1877437"/>
          </a:xfrm>
          <a:prstGeom prst="rect">
            <a:avLst/>
          </a:prstGeom>
        </p:spPr>
        <p:txBody>
          <a:bodyPr wrap="square">
            <a:spAutoFit/>
          </a:bodyPr>
          <a:lstStyle/>
          <a:p>
            <a:pPr algn="ctr"/>
            <a:r>
              <a:rPr lang="kk-KZ" sz="2800" dirty="0" smtClean="0"/>
              <a:t>Жыр сыйлаған, нұр сыйлаған тіршілікке,                                                                                             Құтты болсын қуанышың Ару көктем,                                                                                 Шақыратын бәрімізді бірлікке.</a:t>
            </a:r>
          </a:p>
          <a:p>
            <a:pPr algn="ctr"/>
            <a:r>
              <a:rPr lang="kk-KZ" sz="2400" b="1" dirty="0" smtClean="0"/>
              <a:t>                                                                                                                                                                                                          </a:t>
            </a:r>
            <a:r>
              <a:rPr lang="kk-KZ" sz="3200" b="1" dirty="0" smtClean="0"/>
              <a:t>                                                                                                                                                                   </a:t>
            </a:r>
            <a:endParaRPr lang="ru-RU" sz="3200" dirty="0"/>
          </a:p>
        </p:txBody>
      </p:sp>
      <p:sp>
        <p:nvSpPr>
          <p:cNvPr id="4" name="Прямоугольник 3"/>
          <p:cNvSpPr/>
          <p:nvPr/>
        </p:nvSpPr>
        <p:spPr>
          <a:xfrm>
            <a:off x="2286000" y="2204864"/>
            <a:ext cx="4572000" cy="3108543"/>
          </a:xfrm>
          <a:prstGeom prst="rect">
            <a:avLst/>
          </a:prstGeom>
        </p:spPr>
        <p:txBody>
          <a:bodyPr wrap="square">
            <a:spAutoFit/>
          </a:bodyPr>
          <a:lstStyle/>
          <a:p>
            <a:pPr algn="ctr"/>
            <a:r>
              <a:rPr lang="kk-KZ" sz="2800" dirty="0" smtClean="0"/>
              <a:t>Армысыздар халайық,                                                                                                                      Бармысыздар</a:t>
            </a:r>
            <a:r>
              <a:rPr lang="kk-KZ" sz="2400" dirty="0" smtClean="0"/>
              <a:t> </a:t>
            </a:r>
            <a:r>
              <a:rPr lang="kk-KZ" sz="2800" dirty="0" smtClean="0"/>
              <a:t>халайық,                                                                                                                     Наурыз тойын жұп жазбай,                                                                                                              Жылда қарсы алайық.                                                                                                                                  Өшкен шырақ жағылсын.                                                                                                           Көктемнің әрбір ақ таңы                                                                                                     Қуанышпен, ашылсын. </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Администратор\Desktop\мама работа\IMG-20170323-WA0013.jpg"/>
          <p:cNvPicPr/>
          <p:nvPr/>
        </p:nvPicPr>
        <p:blipFill>
          <a:blip r:embed="rId2" cstate="print"/>
          <a:srcRect/>
          <a:stretch>
            <a:fillRect/>
          </a:stretch>
        </p:blipFill>
        <p:spPr bwMode="auto">
          <a:xfrm>
            <a:off x="1115616" y="620688"/>
            <a:ext cx="7488832" cy="5400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04664"/>
            <a:ext cx="7056784" cy="369332"/>
          </a:xfrm>
          <a:prstGeom prst="rect">
            <a:avLst/>
          </a:prstGeom>
        </p:spPr>
        <p:txBody>
          <a:bodyPr wrap="square">
            <a:spAutoFit/>
          </a:bodyPr>
          <a:lstStyle/>
          <a:p>
            <a:pPr algn="ctr"/>
            <a:r>
              <a:rPr lang="kk-KZ" b="1" dirty="0" smtClean="0"/>
              <a:t>       «Бипыл» биі «Еркетай »  тобы	  </a:t>
            </a:r>
            <a:endParaRPr lang="ru-RU" dirty="0"/>
          </a:p>
        </p:txBody>
      </p:sp>
      <p:pic>
        <p:nvPicPr>
          <p:cNvPr id="3" name="Рисунок 2" descr="C:\Users\Администратор\Desktop\мама работа\20170314_155136.jpg"/>
          <p:cNvPicPr/>
          <p:nvPr/>
        </p:nvPicPr>
        <p:blipFill>
          <a:blip r:embed="rId2" cstate="print"/>
          <a:srcRect/>
          <a:stretch>
            <a:fillRect/>
          </a:stretch>
        </p:blipFill>
        <p:spPr bwMode="auto">
          <a:xfrm>
            <a:off x="755577" y="836712"/>
            <a:ext cx="3960439" cy="5184575"/>
          </a:xfrm>
          <a:prstGeom prst="rect">
            <a:avLst/>
          </a:prstGeom>
          <a:noFill/>
          <a:ln w="9525">
            <a:noFill/>
            <a:miter lim="800000"/>
            <a:headEnd/>
            <a:tailEnd/>
          </a:ln>
        </p:spPr>
      </p:pic>
      <p:pic>
        <p:nvPicPr>
          <p:cNvPr id="4" name="Рисунок 3" descr="C:\Users\Администратор\Desktop\IMG-20170317-WA0134.jpg"/>
          <p:cNvPicPr/>
          <p:nvPr/>
        </p:nvPicPr>
        <p:blipFill>
          <a:blip r:embed="rId3" cstate="print"/>
          <a:srcRect/>
          <a:stretch>
            <a:fillRect/>
          </a:stretch>
        </p:blipFill>
        <p:spPr bwMode="auto">
          <a:xfrm>
            <a:off x="4716016" y="836712"/>
            <a:ext cx="3816424" cy="518457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764704"/>
            <a:ext cx="6840760" cy="5016758"/>
          </a:xfrm>
          <a:prstGeom prst="rect">
            <a:avLst/>
          </a:prstGeom>
        </p:spPr>
        <p:txBody>
          <a:bodyPr wrap="square">
            <a:spAutoFit/>
          </a:bodyPr>
          <a:lstStyle/>
          <a:p>
            <a:pPr algn="ctr"/>
            <a:r>
              <a:rPr lang="kk-KZ" sz="3200" dirty="0" smtClean="0"/>
              <a:t>Құтты болсын Наурыз той!                                                                                             Құлпырып тұр қыр мен ой.                                                                                                                      Күн мен түні теңелді,                                                                                                                             Жер шуаққа кенелді.</a:t>
            </a:r>
            <a:r>
              <a:rPr lang="kk-KZ" sz="3200" b="1" dirty="0" smtClean="0"/>
              <a:t> </a:t>
            </a:r>
          </a:p>
          <a:p>
            <a:pPr algn="ctr"/>
            <a:r>
              <a:rPr lang="kk-KZ" sz="3200" dirty="0" smtClean="0"/>
              <a:t>Күн мен түн теңелді,                                                                                                                                                                                                                                    Соны тойлар ел енді,                                                                                                                 Наурыз тойы салтымыз.                                                                                                              Көгерсің деп халқымыз,                                                                                                                        Өмір бағы жайнасын,                                                                                                                  Бақта бұлбұл сайрасын </a:t>
            </a:r>
            <a:endParaRPr lang="ru-RU" sz="3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136</TotalTime>
  <Words>356</Words>
  <Application>Microsoft Office PowerPoint</Application>
  <PresentationFormat>Экран (4:3)</PresentationFormat>
  <Paragraphs>51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Обычная</vt:lpstr>
      <vt:lpstr>«Төрлет,Наурыз»</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«Төрлет,Наурыз»</dc:title>
  <dc:creator>Администратор</dc:creator>
  <cp:lastModifiedBy>RePack by SPecialiST</cp:lastModifiedBy>
  <cp:revision>19</cp:revision>
  <dcterms:created xsi:type="dcterms:W3CDTF">2017-03-24T18:36:09Z</dcterms:created>
  <dcterms:modified xsi:type="dcterms:W3CDTF">2017-03-25T04:24:15Z</dcterms:modified>
</cp:coreProperties>
</file>