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9" r:id="rId3"/>
    <p:sldId id="266" r:id="rId4"/>
    <p:sldId id="258" r:id="rId5"/>
    <p:sldId id="261" r:id="rId6"/>
    <p:sldId id="257" r:id="rId7"/>
    <p:sldId id="268" r:id="rId8"/>
    <p:sldId id="269" r:id="rId9"/>
    <p:sldId id="267" r:id="rId10"/>
    <p:sldId id="262"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66"/>
    <a:srgbClr val="CC00CC"/>
    <a:srgbClr val="3333CC"/>
    <a:srgbClr val="9D1383"/>
    <a:srgbClr val="8828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34F23-B0D8-4F3E-95BF-293E1BD88DEE}" type="datetimeFigureOut">
              <a:rPr lang="ru-RU" smtClean="0"/>
              <a:pPr/>
              <a:t>25.03.2017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1C995-724A-48AB-9F27-1F7CE25E36B5}" type="slidenum">
              <a:rPr lang="ru-RU" smtClean="0"/>
              <a:pPr/>
              <a:t>‹#›</a:t>
            </a:fld>
            <a:endParaRPr lang="ru-RU"/>
          </a:p>
        </p:txBody>
      </p:sp>
    </p:spTree>
    <p:extLst>
      <p:ext uri="{BB962C8B-B14F-4D97-AF65-F5344CB8AC3E}">
        <p14:creationId xmlns:p14="http://schemas.microsoft.com/office/powerpoint/2010/main" xmlns="" val="107646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D1C995-724A-48AB-9F27-1F7CE25E36B5}" type="slidenum">
              <a:rPr lang="ru-RU" smtClean="0"/>
              <a:pPr/>
              <a:t>1</a:t>
            </a:fld>
            <a:endParaRPr lang="ru-RU"/>
          </a:p>
        </p:txBody>
      </p:sp>
    </p:spTree>
    <p:extLst>
      <p:ext uri="{BB962C8B-B14F-4D97-AF65-F5344CB8AC3E}">
        <p14:creationId xmlns:p14="http://schemas.microsoft.com/office/powerpoint/2010/main" xmlns="" val="322009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D1C995-724A-48AB-9F27-1F7CE25E36B5}" type="slidenum">
              <a:rPr lang="ru-RU" smtClean="0"/>
              <a:pPr/>
              <a:t>2</a:t>
            </a:fld>
            <a:endParaRPr lang="ru-RU"/>
          </a:p>
        </p:txBody>
      </p:sp>
    </p:spTree>
    <p:extLst>
      <p:ext uri="{BB962C8B-B14F-4D97-AF65-F5344CB8AC3E}">
        <p14:creationId xmlns:p14="http://schemas.microsoft.com/office/powerpoint/2010/main" xmlns="" val="200995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D1C995-724A-48AB-9F27-1F7CE25E36B5}" type="slidenum">
              <a:rPr lang="ru-RU" smtClean="0"/>
              <a:pPr/>
              <a:t>3</a:t>
            </a:fld>
            <a:endParaRPr lang="ru-RU"/>
          </a:p>
        </p:txBody>
      </p:sp>
    </p:spTree>
    <p:extLst>
      <p:ext uri="{BB962C8B-B14F-4D97-AF65-F5344CB8AC3E}">
        <p14:creationId xmlns:p14="http://schemas.microsoft.com/office/powerpoint/2010/main" xmlns="" val="407736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D1C995-724A-48AB-9F27-1F7CE25E36B5}" type="slidenum">
              <a:rPr lang="ru-RU" smtClean="0"/>
              <a:pPr/>
              <a:t>4</a:t>
            </a:fld>
            <a:endParaRPr lang="ru-RU"/>
          </a:p>
        </p:txBody>
      </p:sp>
    </p:spTree>
    <p:extLst>
      <p:ext uri="{BB962C8B-B14F-4D97-AF65-F5344CB8AC3E}">
        <p14:creationId xmlns:p14="http://schemas.microsoft.com/office/powerpoint/2010/main" xmlns="" val="367095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D1C995-724A-48AB-9F27-1F7CE25E36B5}" type="slidenum">
              <a:rPr lang="ru-RU" smtClean="0"/>
              <a:pPr/>
              <a:t>5</a:t>
            </a:fld>
            <a:endParaRPr lang="ru-RU"/>
          </a:p>
        </p:txBody>
      </p:sp>
    </p:spTree>
    <p:extLst>
      <p:ext uri="{BB962C8B-B14F-4D97-AF65-F5344CB8AC3E}">
        <p14:creationId xmlns:p14="http://schemas.microsoft.com/office/powerpoint/2010/main" xmlns="" val="163695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D1C995-724A-48AB-9F27-1F7CE25E36B5}" type="slidenum">
              <a:rPr lang="ru-RU" smtClean="0"/>
              <a:pPr/>
              <a:t>6</a:t>
            </a:fld>
            <a:endParaRPr lang="ru-RU"/>
          </a:p>
        </p:txBody>
      </p:sp>
    </p:spTree>
    <p:extLst>
      <p:ext uri="{BB962C8B-B14F-4D97-AF65-F5344CB8AC3E}">
        <p14:creationId xmlns:p14="http://schemas.microsoft.com/office/powerpoint/2010/main" xmlns="" val="424065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D1C995-724A-48AB-9F27-1F7CE25E36B5}" type="slidenum">
              <a:rPr lang="ru-RU" smtClean="0"/>
              <a:pPr/>
              <a:t>9</a:t>
            </a:fld>
            <a:endParaRPr lang="ru-RU"/>
          </a:p>
        </p:txBody>
      </p:sp>
    </p:spTree>
    <p:extLst>
      <p:ext uri="{BB962C8B-B14F-4D97-AF65-F5344CB8AC3E}">
        <p14:creationId xmlns:p14="http://schemas.microsoft.com/office/powerpoint/2010/main" xmlns="" val="424065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9D1C995-724A-48AB-9F27-1F7CE25E36B5}" type="slidenum">
              <a:rPr lang="ru-RU" smtClean="0"/>
              <a:pPr/>
              <a:t>10</a:t>
            </a:fld>
            <a:endParaRPr lang="ru-RU"/>
          </a:p>
        </p:txBody>
      </p:sp>
    </p:spTree>
    <p:extLst>
      <p:ext uri="{BB962C8B-B14F-4D97-AF65-F5344CB8AC3E}">
        <p14:creationId xmlns:p14="http://schemas.microsoft.com/office/powerpoint/2010/main" xmlns="" val="368904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fld id="{3B0CDEDA-1DB8-491E-8EFF-C985EBD0B434}" type="datetimeFigureOut">
              <a:rPr lang="ru-RU" smtClean="0"/>
              <a:pPr>
                <a:defRPr/>
              </a:pPr>
              <a:t>25.03.2017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1D16D751-5A2E-433A-9274-B9C108D67BD6}"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AB498361-B308-445E-A9E9-F6F1C30D2AD3}" type="datetimeFigureOut">
              <a:rPr lang="ru-RU" smtClean="0"/>
              <a:pPr>
                <a:defRPr/>
              </a:pPr>
              <a:t>25.03.2017</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39A2761E-C2B2-4C54-B10C-A935CE9986C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7D120141-A785-4336-8A81-C70D85C522E4}" type="datetimeFigureOut">
              <a:rPr lang="ru-RU" smtClean="0"/>
              <a:pPr>
                <a:defRPr/>
              </a:pPr>
              <a:t>25.03.2017</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9D72FE38-43DE-42ED-9386-04A176CE9CA4}"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38001FE1-3714-4F50-A4E2-252843746ADA}" type="datetimeFigureOut">
              <a:rPr lang="ru-RU" smtClean="0"/>
              <a:pPr>
                <a:defRPr/>
              </a:pPr>
              <a:t>25.03.2017</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86975C5-2DB8-42E6-9ACE-9E42BA1E413B}"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18A37B13-840B-4B44-AE3F-638F5100A7B1}" type="datetimeFigureOut">
              <a:rPr lang="ru-RU" smtClean="0"/>
              <a:pPr>
                <a:defRPr/>
              </a:pPr>
              <a:t>25.03.2017</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B525ED2F-1B2C-42C4-A46F-8C418E0B5488}"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F8B243B3-9A84-470C-B6A9-79A4FAE7CBBB}" type="datetimeFigureOut">
              <a:rPr lang="ru-RU" smtClean="0"/>
              <a:pPr>
                <a:defRPr/>
              </a:pPr>
              <a:t>25.03.2017</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2B10E44-BB88-42AC-8B1D-03FE2486849E}"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45556090-33E5-4519-A704-CF37C5BDD52F}" type="datetimeFigureOut">
              <a:rPr lang="ru-RU" smtClean="0"/>
              <a:pPr>
                <a:defRPr/>
              </a:pPr>
              <a:t>25.03.2017</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5B143848-AE0A-4C3C-830B-BCFC8F4A4F36}"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fld id="{BBB8089F-7E79-46FF-B273-08FB84BE7FDD}" type="datetimeFigureOut">
              <a:rPr lang="ru-RU" smtClean="0"/>
              <a:pPr>
                <a:defRPr/>
              </a:pPr>
              <a:t>25.03.2017</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37EB3D4E-E327-4477-8FBA-1E45E49A0CCE}"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fld id="{0B3D47D3-668D-4D5E-BA5E-D376D89C5935}" type="datetimeFigureOut">
              <a:rPr lang="ru-RU" smtClean="0"/>
              <a:pPr>
                <a:defRPr/>
              </a:pPr>
              <a:t>25.03.2017</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8597A1D4-A98E-4E24-926E-5A8F20EEAD1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fld id="{0D967EB4-7309-4736-9124-7D6289B92EFE}" type="datetimeFigureOut">
              <a:rPr lang="ru-RU" smtClean="0"/>
              <a:pPr>
                <a:defRPr/>
              </a:pPr>
              <a:t>25.03.2017</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172425D-FF3C-488F-A5F5-7334B444590D}"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fld id="{08A5745A-2CD0-4117-98D7-CEFABAB79532}" type="datetimeFigureOut">
              <a:rPr lang="ru-RU" smtClean="0"/>
              <a:pPr>
                <a:defRPr/>
              </a:pPr>
              <a:t>25.03.2017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F4B5FDC8-AAB9-4EEE-B4D0-3CEC85739407}"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8AB09891-4188-4E8F-9E04-825B5A37AA3C}" type="datetimeFigureOut">
              <a:rPr lang="ru-RU" smtClean="0"/>
              <a:pPr>
                <a:defRPr/>
              </a:pPr>
              <a:t>25.03.2017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4DA6CE3-0F1B-4611-AC86-8FF19E0F4FF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kk.wikipedia.org/wiki/%D0%94%D0%B8%D0%BD%D0%B0%D1%80%D0%B0_%D0%9D%D0%B0%D0%B7%D0%B0%D1%80%D0%B1%D0%B0%D0%B5%D0%B2%D0%B0_%D0%9D%D2%B1%D1%80%D1%81%D2%B1%D0%BB%D1%82%D0%B0%D0%BD%D2%9B%D1%8B%D0%B7%D1%8B" TargetMode="External"/><Relationship Id="rId3" Type="http://schemas.openxmlformats.org/officeDocument/2006/relationships/hyperlink" Target="http://kk.wikipedia.org/wiki/%D0%A1%D0%B0%D1%80%D0%B0_%D0%9D%D0%B0%D0%B7%D0%B0%D1%80%D0%B1%D0%B0%D0%B5%D0%B2%D0%B0_%D0%90%D0%BB%D0%BF%D1%8B%D1%81%D2%9B%D1%8B%D0%B7%D1%8B" TargetMode="External"/><Relationship Id="rId7" Type="http://schemas.openxmlformats.org/officeDocument/2006/relationships/hyperlink" Target="http://kk.wikipedia.org/wiki/%D0%9C%D3%99%D0%B6%D1%96%D0%BB%D1%96%D1%8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kk.wikipedia.org/wiki/%D2%9A%D0%B0%D0%B7%D0%B0%D2%9B%D1%81%D1%82%D0%B0%D0%BD_%D0%A0%D0%B5%D1%81%D0%BF%D1%83%D0%B1%D0%BB%D0%B8%D0%BA%D0%B0%D1%81%D1%8B_%D0%9F%D0%B0%D1%80%D0%BB%D0%B0%D0%BC%D0%B5%D0%BD%D1%82%D1%96" TargetMode="External"/><Relationship Id="rId11" Type="http://schemas.openxmlformats.org/officeDocument/2006/relationships/hyperlink" Target="http://kk.wikipedia.org/w/index.php?title=%D0%AD%D0%BB%D0%B8%D1%82%D1%81%D1%82%D1%80%D0%BE%D0%B9&amp;action=edit&amp;redlink=1" TargetMode="External"/><Relationship Id="rId5" Type="http://schemas.openxmlformats.org/officeDocument/2006/relationships/hyperlink" Target="http://kk.wikipedia.org/wiki/%D0%94%D0%B0%D1%80%D0%B8%D2%93%D0%B0_%D0%9D%D0%B0%D0%B7%D0%B0%D1%80%D0%B1%D0%B0%D0%B5%D0%B2%D0%B0_%D0%9D%D2%B1%D1%80%D1%81%D2%B1%D0%BB%D1%82%D0%B0%D0%BD%D2%9B%D1%8B%D0%B7%D1%8B" TargetMode="External"/><Relationship Id="rId10" Type="http://schemas.openxmlformats.org/officeDocument/2006/relationships/hyperlink" Target="http://kk.wikipedia.org/w/index.php?title=%D3%98%D0%BB%D0%B8%D1%8F_%D0%9D%D0%B0%D0%B7%D0%B0%D1%80%D0%B1%D0%B0%D0%B5%D0%B2%D0%B0_%D0%9D%D2%B1%D1%80%D1%81%D2%B1%D0%BB%D1%82%D0%B0%D0%BD%D2%9B%D1%8B%D0%B7%D1%8B&amp;action=edit&amp;redlink=1" TargetMode="External"/><Relationship Id="rId4" Type="http://schemas.openxmlformats.org/officeDocument/2006/relationships/hyperlink" Target="http://kk.wikipedia.org/w/index.php?title=%D0%A5%D0%B0%D0%BB%D1%8B%D2%9B%D0%B0%D1%80%D0%B0%D0%BB%D1%8B%D2%9B_%C2%AB%D0%91%D3%A9%D0%B1%D0%B5%D0%BA%C2%BB_%D0%B1%D0%B0%D0%BB%D0%B0%D0%BB%D0%B0%D1%80_%D2%9B%D0%B0%D0%B9%D1%8B%D1%80%D1%8B%D0%BC%D0%B4%D1%8B%D0%BB%D1%8B%D2%9B_%D2%9B%D0%BE%D1%80%D1%8B&amp;action=edit&amp;redlink=1" TargetMode="External"/><Relationship Id="rId9" Type="http://schemas.openxmlformats.org/officeDocument/2006/relationships/hyperlink" Target="http://kk.wikipedia.org/wiki/%D0%A2%D0%B8%D0%BC%D1%83%D1%80_%D2%9A%D2%B1%D0%BB%D1%8B%D0%B1%D0%B0%D0%B5%D0%B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http://moodle.nci.kz/file.php/76/1/Kids_and_Toys_0001-1.gif"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785938" y="857250"/>
            <a:ext cx="6429375" cy="1357313"/>
          </a:xfrm>
          <a:prstGeom prst="rect">
            <a:avLst/>
          </a:prstGeom>
        </p:spPr>
        <p:txBody>
          <a:bodyPr wrap="none" fromWordArt="1">
            <a:prstTxWarp prst="textDoubleWave1">
              <a:avLst>
                <a:gd name="adj1" fmla="val 6500"/>
                <a:gd name="adj2" fmla="val 0"/>
              </a:avLst>
            </a:prstTxWarp>
          </a:bodyPr>
          <a:lstStyle/>
          <a:p>
            <a:pPr algn="ctr"/>
            <a:endParaRPr lang="ru-RU" sz="3600" b="1"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endParaRPr>
          </a:p>
        </p:txBody>
      </p:sp>
      <p:sp>
        <p:nvSpPr>
          <p:cNvPr id="5" name="Прямоугольник 4"/>
          <p:cNvSpPr/>
          <p:nvPr/>
        </p:nvSpPr>
        <p:spPr>
          <a:xfrm>
            <a:off x="1428728" y="785794"/>
            <a:ext cx="7286675"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Т</a:t>
            </a: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ақырыбы</a:t>
            </a: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kk-K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6" name="Прямоугольник 5"/>
          <p:cNvSpPr/>
          <p:nvPr/>
        </p:nvSpPr>
        <p:spPr>
          <a:xfrm>
            <a:off x="0" y="2428868"/>
            <a:ext cx="9786974" cy="3416320"/>
          </a:xfrm>
          <a:prstGeom prst="rect">
            <a:avLst/>
          </a:prstGeom>
          <a:noFill/>
        </p:spPr>
        <p:txBody>
          <a:bodyPr wrap="square">
            <a:spAutoFit/>
          </a:bodyPr>
          <a:lstStyle/>
          <a:p>
            <a:pPr algn="ctr" fontAlgn="auto">
              <a:spcBef>
                <a:spcPts val="0"/>
              </a:spcBef>
              <a:spcAft>
                <a:spcPts val="0"/>
              </a:spcAft>
              <a:defRPr/>
            </a:pP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Н</a:t>
            </a:r>
            <a:r>
              <a:rPr lang="kk-KZ"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ұрсұлтан Әбішұлы Назарбаев Қазақстан мемлекетінің тұңғыш президенті</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954597"/>
          </a:xfrm>
          <a:prstGeom prst="rect">
            <a:avLst/>
          </a:prstGeom>
          <a:solidFill>
            <a:srgbClr val="66FF66"/>
          </a:solidFill>
        </p:spPr>
        <p:txBody>
          <a:bodyPr wrap="square">
            <a:spAutoFit/>
          </a:bodyPr>
          <a:lstStyle/>
          <a:p>
            <a:pPr algn="ctr"/>
            <a:r>
              <a:rPr lang="ru-RU" sz="2400" dirty="0" err="1" smtClean="0">
                <a:solidFill>
                  <a:srgbClr val="FF0000"/>
                </a:solidFill>
              </a:rPr>
              <a:t>Отбасылық жағдайы</a:t>
            </a:r>
            <a:endParaRPr lang="ru-RU" sz="2400" dirty="0" smtClean="0">
              <a:solidFill>
                <a:srgbClr val="FF0000"/>
              </a:solidFill>
            </a:endParaRPr>
          </a:p>
          <a:p>
            <a:pPr algn="ctr"/>
            <a:endParaRPr lang="ru-RU" sz="2400" dirty="0" smtClean="0">
              <a:solidFill>
                <a:srgbClr val="FF0000"/>
              </a:solidFill>
            </a:endParaRPr>
          </a:p>
          <a:p>
            <a:pPr algn="ctr"/>
            <a:r>
              <a:rPr lang="ru-RU" sz="2400" dirty="0" err="1" smtClean="0">
                <a:solidFill>
                  <a:srgbClr val="FF0000"/>
                </a:solidFill>
              </a:rPr>
              <a:t>Жұбайы </a:t>
            </a:r>
            <a:r>
              <a:rPr lang="ru-RU" sz="2400" dirty="0" smtClean="0">
                <a:solidFill>
                  <a:srgbClr val="FF0000"/>
                </a:solidFill>
              </a:rPr>
              <a:t>— </a:t>
            </a:r>
            <a:r>
              <a:rPr lang="ru-RU" sz="2400" dirty="0" smtClean="0">
                <a:solidFill>
                  <a:srgbClr val="FF0000"/>
                </a:solidFill>
                <a:hlinkClick r:id="rId3" tooltip="Сара Назарбаева Алпысқызы"/>
              </a:rPr>
              <a:t>Сара </a:t>
            </a:r>
            <a:r>
              <a:rPr lang="ru-RU" sz="2400" dirty="0" err="1" smtClean="0">
                <a:solidFill>
                  <a:srgbClr val="FF0000"/>
                </a:solidFill>
                <a:hlinkClick r:id="rId3" tooltip="Сара Назарбаева Алпысқызы"/>
              </a:rPr>
              <a:t>Алпысқызы</a:t>
            </a:r>
            <a:r>
              <a:rPr lang="ru-RU" sz="2400" dirty="0" err="1" smtClean="0">
                <a:solidFill>
                  <a:srgbClr val="FF0000"/>
                </a:solidFill>
              </a:rPr>
              <a:t> </a:t>
            </a:r>
            <a:r>
              <a:rPr lang="ru-RU" sz="2400" dirty="0" smtClean="0">
                <a:solidFill>
                  <a:srgbClr val="FF0000"/>
                </a:solidFill>
              </a:rPr>
              <a:t>— </a:t>
            </a:r>
            <a:r>
              <a:rPr lang="ru-RU" sz="2400" dirty="0" err="1" smtClean="0">
                <a:solidFill>
                  <a:srgbClr val="FF0000"/>
                </a:solidFill>
                <a:hlinkClick r:id="rId4" tooltip="Халықаралық «Бөбек» балалар қайырымдылық қоры (мұндай бет жоқ)"/>
              </a:rPr>
              <a:t>Халықаралық </a:t>
            </a:r>
            <a:r>
              <a:rPr lang="ru-RU" sz="2400" dirty="0" smtClean="0">
                <a:solidFill>
                  <a:srgbClr val="FF0000"/>
                </a:solidFill>
                <a:hlinkClick r:id="rId4" tooltip="Халықаралық «Бөбек» балалар қайырымдылық қоры (мұндай бет жоқ)"/>
              </a:rPr>
              <a:t>«</a:t>
            </a:r>
            <a:r>
              <a:rPr lang="ru-RU" sz="2400" dirty="0" err="1" smtClean="0">
                <a:solidFill>
                  <a:srgbClr val="FF0000"/>
                </a:solidFill>
                <a:hlinkClick r:id="rId4" tooltip="Халықаралық «Бөбек» балалар қайырымдылық қоры (мұндай бет жоқ)"/>
              </a:rPr>
              <a:t>Бөбек</a:t>
            </a:r>
            <a:r>
              <a:rPr lang="ru-RU" sz="2400" dirty="0" smtClean="0">
                <a:solidFill>
                  <a:srgbClr val="FF0000"/>
                </a:solidFill>
                <a:hlinkClick r:id="rId4" tooltip="Халықаралық «Бөбек» балалар қайырымдылық қоры (мұндай бет жоқ)"/>
              </a:rPr>
              <a:t>» </a:t>
            </a:r>
            <a:r>
              <a:rPr lang="ru-RU" sz="2400" dirty="0" err="1" smtClean="0">
                <a:solidFill>
                  <a:srgbClr val="FF0000"/>
                </a:solidFill>
                <a:hlinkClick r:id="rId4" tooltip="Халықаралық «Бөбек» балалар қайырымдылық қоры (мұндай бет жоқ)"/>
              </a:rPr>
              <a:t>балалар</a:t>
            </a:r>
            <a:r>
              <a:rPr lang="ru-RU" sz="2400" dirty="0" smtClean="0">
                <a:solidFill>
                  <a:srgbClr val="FF0000"/>
                </a:solidFill>
                <a:hlinkClick r:id="rId4" tooltip="Халықаралық «Бөбек» балалар қайырымдылық қоры (мұндай бет жоқ)"/>
              </a:rPr>
              <a:t> </a:t>
            </a:r>
            <a:r>
              <a:rPr lang="ru-RU" sz="2400" dirty="0" err="1" smtClean="0">
                <a:solidFill>
                  <a:srgbClr val="FF0000"/>
                </a:solidFill>
                <a:hlinkClick r:id="rId4" tooltip="Халықаралық «Бөбек» балалар қайырымдылық қоры (мұндай бет жоқ)"/>
              </a:rPr>
              <a:t>қайырымдылық қорын</a:t>
            </a:r>
            <a:r>
              <a:rPr lang="ru-RU" sz="2400" dirty="0" err="1" smtClean="0">
                <a:solidFill>
                  <a:srgbClr val="FF0000"/>
                </a:solidFill>
              </a:rPr>
              <a:t> басқарады</a:t>
            </a:r>
            <a:r>
              <a:rPr lang="ru-RU" sz="2400" dirty="0" smtClean="0">
                <a:solidFill>
                  <a:srgbClr val="FF0000"/>
                </a:solidFill>
              </a:rPr>
              <a:t>.</a:t>
            </a:r>
          </a:p>
          <a:p>
            <a:pPr algn="ctr"/>
            <a:endParaRPr lang="ru-RU" sz="2400" dirty="0" smtClean="0">
              <a:solidFill>
                <a:srgbClr val="FF0000"/>
              </a:solidFill>
            </a:endParaRPr>
          </a:p>
          <a:p>
            <a:pPr algn="ctr"/>
            <a:r>
              <a:rPr lang="ru-RU" sz="2400" dirty="0" err="1" smtClean="0">
                <a:solidFill>
                  <a:srgbClr val="FF0000"/>
                </a:solidFill>
              </a:rPr>
              <a:t>Президенттің үш қызы </a:t>
            </a:r>
            <a:r>
              <a:rPr lang="ru-RU" sz="2400" dirty="0" smtClean="0">
                <a:solidFill>
                  <a:srgbClr val="FF0000"/>
                </a:solidFill>
              </a:rPr>
              <a:t>бар:</a:t>
            </a:r>
          </a:p>
          <a:p>
            <a:pPr algn="ctr"/>
            <a:endParaRPr lang="ru-RU" sz="2400" dirty="0" smtClean="0">
              <a:solidFill>
                <a:srgbClr val="FF0000"/>
              </a:solidFill>
            </a:endParaRPr>
          </a:p>
          <a:p>
            <a:pPr algn="ctr"/>
            <a:r>
              <a:rPr lang="ru-RU" sz="2400" dirty="0" err="1" smtClean="0">
                <a:solidFill>
                  <a:srgbClr val="FF0000"/>
                </a:solidFill>
                <a:hlinkClick r:id="rId5" tooltip="Дариға Назарбаева Нұрсұлтанқызы"/>
              </a:rPr>
              <a:t>Дариға</a:t>
            </a:r>
            <a:r>
              <a:rPr lang="ru-RU" sz="2400" dirty="0" err="1" smtClean="0">
                <a:solidFill>
                  <a:srgbClr val="FF0000"/>
                </a:solidFill>
              </a:rPr>
              <a:t> </a:t>
            </a:r>
            <a:r>
              <a:rPr lang="ru-RU" sz="2400" dirty="0" smtClean="0">
                <a:solidFill>
                  <a:srgbClr val="FF0000"/>
                </a:solidFill>
              </a:rPr>
              <a:t>— </a:t>
            </a:r>
            <a:r>
              <a:rPr lang="ru-RU" sz="2400" dirty="0" err="1" smtClean="0">
                <a:solidFill>
                  <a:srgbClr val="FF0000"/>
                </a:solidFill>
              </a:rPr>
              <a:t>саясат</a:t>
            </a:r>
            <a:r>
              <a:rPr lang="ru-RU" sz="2400" dirty="0" smtClean="0">
                <a:solidFill>
                  <a:srgbClr val="FF0000"/>
                </a:solidFill>
              </a:rPr>
              <a:t> </a:t>
            </a:r>
            <a:r>
              <a:rPr lang="ru-RU" sz="2400" dirty="0" err="1" smtClean="0">
                <a:solidFill>
                  <a:srgbClr val="FF0000"/>
                </a:solidFill>
              </a:rPr>
              <a:t>ғылымдарының докторы</a:t>
            </a:r>
            <a:r>
              <a:rPr lang="ru-RU" sz="2400" dirty="0" smtClean="0">
                <a:solidFill>
                  <a:srgbClr val="FF0000"/>
                </a:solidFill>
              </a:rPr>
              <a:t>, ЖАҚ "Хабар" </a:t>
            </a:r>
            <a:r>
              <a:rPr lang="ru-RU" sz="2400" dirty="0" err="1" smtClean="0">
                <a:solidFill>
                  <a:srgbClr val="FF0000"/>
                </a:solidFill>
              </a:rPr>
              <a:t>Ақпараттық агенттігінің директорлар</a:t>
            </a:r>
            <a:r>
              <a:rPr lang="ru-RU" sz="2400" dirty="0" smtClean="0">
                <a:solidFill>
                  <a:srgbClr val="FF0000"/>
                </a:solidFill>
              </a:rPr>
              <a:t> </a:t>
            </a:r>
            <a:r>
              <a:rPr lang="ru-RU" sz="2400" dirty="0" err="1" smtClean="0">
                <a:solidFill>
                  <a:srgbClr val="FF0000"/>
                </a:solidFill>
              </a:rPr>
              <a:t>Кеңесінің Төрайымы</a:t>
            </a:r>
            <a:r>
              <a:rPr lang="ru-RU" sz="2400" dirty="0" smtClean="0">
                <a:solidFill>
                  <a:srgbClr val="FF0000"/>
                </a:solidFill>
              </a:rPr>
              <a:t>, </a:t>
            </a:r>
            <a:r>
              <a:rPr lang="ru-RU" sz="2400" dirty="0" err="1" smtClean="0">
                <a:solidFill>
                  <a:srgbClr val="FF0000"/>
                </a:solidFill>
                <a:hlinkClick r:id="rId6" tooltip="Қазақстан Республикасы Парламенті"/>
              </a:rPr>
              <a:t>Қазақстан Республикасы</a:t>
            </a:r>
            <a:r>
              <a:rPr lang="ru-RU" sz="2400" dirty="0" smtClean="0">
                <a:solidFill>
                  <a:srgbClr val="FF0000"/>
                </a:solidFill>
                <a:hlinkClick r:id="rId6" tooltip="Қазақстан Республикасы Парламенті"/>
              </a:rPr>
              <a:t> </a:t>
            </a:r>
            <a:r>
              <a:rPr lang="ru-RU" sz="2400" dirty="0" err="1" smtClean="0">
                <a:solidFill>
                  <a:srgbClr val="FF0000"/>
                </a:solidFill>
                <a:hlinkClick r:id="rId6" tooltip="Қазақстан Республикасы Парламенті"/>
              </a:rPr>
              <a:t>Парламенті</a:t>
            </a:r>
            <a:r>
              <a:rPr lang="ru-RU" sz="2400" dirty="0" smtClean="0">
                <a:solidFill>
                  <a:srgbClr val="FF0000"/>
                </a:solidFill>
              </a:rPr>
              <a:t> </a:t>
            </a:r>
            <a:r>
              <a:rPr lang="ru-RU" sz="2400" dirty="0" err="1" smtClean="0">
                <a:solidFill>
                  <a:srgbClr val="FF0000"/>
                </a:solidFill>
                <a:hlinkClick r:id="rId7" tooltip="Мәжіліс"/>
              </a:rPr>
              <a:t>Мәжілісінің</a:t>
            </a:r>
            <a:r>
              <a:rPr lang="ru-RU" sz="2400" dirty="0" err="1" smtClean="0">
                <a:solidFill>
                  <a:srgbClr val="FF0000"/>
                </a:solidFill>
              </a:rPr>
              <a:t> </a:t>
            </a:r>
            <a:r>
              <a:rPr lang="ru-RU" sz="2400" dirty="0" smtClean="0">
                <a:solidFill>
                  <a:srgbClr val="FF0000"/>
                </a:solidFill>
              </a:rPr>
              <a:t>депутаты. </a:t>
            </a:r>
          </a:p>
          <a:p>
            <a:pPr algn="ctr"/>
            <a:endParaRPr lang="ru-RU" sz="2400" dirty="0" smtClean="0">
              <a:solidFill>
                <a:srgbClr val="FF0000"/>
              </a:solidFill>
            </a:endParaRPr>
          </a:p>
          <a:p>
            <a:pPr algn="ctr"/>
            <a:r>
              <a:rPr lang="ru-RU" sz="2400" dirty="0" smtClean="0">
                <a:solidFill>
                  <a:srgbClr val="FF0000"/>
                </a:solidFill>
                <a:hlinkClick r:id="rId8" tooltip="Динара Назарбаева Нұрсұлтанқызы"/>
              </a:rPr>
              <a:t>Динара</a:t>
            </a:r>
            <a:r>
              <a:rPr lang="ru-RU" sz="2400" dirty="0" smtClean="0">
                <a:solidFill>
                  <a:srgbClr val="FF0000"/>
                </a:solidFill>
              </a:rPr>
              <a:t> — Н.Ә. Назарбаев </a:t>
            </a:r>
            <a:r>
              <a:rPr lang="ru-RU" sz="2400" dirty="0" err="1" smtClean="0">
                <a:solidFill>
                  <a:srgbClr val="FF0000"/>
                </a:solidFill>
              </a:rPr>
              <a:t>атындағы білімді</a:t>
            </a:r>
            <a:r>
              <a:rPr lang="ru-RU" sz="2400" dirty="0" smtClean="0">
                <a:solidFill>
                  <a:srgbClr val="FF0000"/>
                </a:solidFill>
              </a:rPr>
              <a:t> </a:t>
            </a:r>
            <a:r>
              <a:rPr lang="ru-RU" sz="2400" dirty="0" err="1" smtClean="0">
                <a:solidFill>
                  <a:srgbClr val="FF0000"/>
                </a:solidFill>
              </a:rPr>
              <a:t>қолдау қорын басқарады</a:t>
            </a:r>
            <a:r>
              <a:rPr lang="ru-RU" sz="2400" dirty="0" smtClean="0">
                <a:solidFill>
                  <a:srgbClr val="FF0000"/>
                </a:solidFill>
              </a:rPr>
              <a:t>. </a:t>
            </a:r>
            <a:r>
              <a:rPr lang="ru-RU" sz="2400" dirty="0" smtClean="0">
                <a:solidFill>
                  <a:srgbClr val="FF0000"/>
                </a:solidFill>
                <a:hlinkClick r:id="rId9" tooltip="Тимур Құлыбаев"/>
              </a:rPr>
              <a:t>Тимур </a:t>
            </a:r>
            <a:r>
              <a:rPr lang="ru-RU" sz="2400" dirty="0" err="1" smtClean="0">
                <a:solidFill>
                  <a:srgbClr val="FF0000"/>
                </a:solidFill>
                <a:hlinkClick r:id="rId9" tooltip="Тимур Құлыбаев"/>
              </a:rPr>
              <a:t>Құлыбаевтың</a:t>
            </a:r>
            <a:r>
              <a:rPr lang="ru-RU" sz="2400" dirty="0" err="1" smtClean="0">
                <a:solidFill>
                  <a:srgbClr val="FF0000"/>
                </a:solidFill>
              </a:rPr>
              <a:t> жұбайы</a:t>
            </a:r>
            <a:endParaRPr lang="ru-RU" sz="2400" dirty="0" smtClean="0">
              <a:solidFill>
                <a:srgbClr val="FF0000"/>
              </a:solidFill>
            </a:endParaRPr>
          </a:p>
          <a:p>
            <a:pPr algn="ctr"/>
            <a:endParaRPr lang="ru-RU" sz="2400" dirty="0" smtClean="0">
              <a:solidFill>
                <a:srgbClr val="FF0000"/>
              </a:solidFill>
            </a:endParaRPr>
          </a:p>
          <a:p>
            <a:pPr algn="ctr"/>
            <a:r>
              <a:rPr lang="ru-RU" sz="2400" dirty="0" err="1" smtClean="0">
                <a:solidFill>
                  <a:srgbClr val="FF0000"/>
                </a:solidFill>
                <a:hlinkClick r:id="rId10" tooltip="Әлия Назарбаева Нұрсұлтанқызы (мұндай бет жоқ)"/>
              </a:rPr>
              <a:t>Әлия</a:t>
            </a:r>
            <a:r>
              <a:rPr lang="ru-RU" sz="2400" dirty="0" err="1" smtClean="0">
                <a:solidFill>
                  <a:srgbClr val="FF0000"/>
                </a:solidFill>
              </a:rPr>
              <a:t> </a:t>
            </a:r>
            <a:r>
              <a:rPr lang="ru-RU" sz="2400" dirty="0" smtClean="0">
                <a:solidFill>
                  <a:srgbClr val="FF0000"/>
                </a:solidFill>
              </a:rPr>
              <a:t>— </a:t>
            </a:r>
            <a:r>
              <a:rPr lang="ru-RU" sz="2400" dirty="0" err="1" smtClean="0">
                <a:solidFill>
                  <a:srgbClr val="FF0000"/>
                </a:solidFill>
              </a:rPr>
              <a:t>бизнеспен</a:t>
            </a:r>
            <a:r>
              <a:rPr lang="ru-RU" sz="2400" dirty="0" smtClean="0">
                <a:solidFill>
                  <a:srgbClr val="FF0000"/>
                </a:solidFill>
              </a:rPr>
              <a:t> </a:t>
            </a:r>
            <a:r>
              <a:rPr lang="ru-RU" sz="2400" dirty="0" err="1" smtClean="0">
                <a:solidFill>
                  <a:srgbClr val="FF0000"/>
                </a:solidFill>
              </a:rPr>
              <a:t>айналысады</a:t>
            </a:r>
            <a:r>
              <a:rPr lang="ru-RU" sz="2400" dirty="0" smtClean="0">
                <a:solidFill>
                  <a:srgbClr val="FF0000"/>
                </a:solidFill>
              </a:rPr>
              <a:t>, «</a:t>
            </a:r>
            <a:r>
              <a:rPr lang="ru-RU" sz="2400" dirty="0" err="1" smtClean="0">
                <a:solidFill>
                  <a:srgbClr val="FF0000"/>
                </a:solidFill>
                <a:hlinkClick r:id="rId11" tooltip="Элитстрой (мұндай бет жоқ)"/>
              </a:rPr>
              <a:t>Элитстрой</a:t>
            </a:r>
            <a:r>
              <a:rPr lang="ru-RU" sz="2400" dirty="0" smtClean="0">
                <a:solidFill>
                  <a:srgbClr val="FF0000"/>
                </a:solidFill>
                <a:hlinkClick r:id="rId11" tooltip="Элитстрой (мұндай бет жоқ)"/>
              </a:rPr>
              <a:t>»</a:t>
            </a:r>
            <a:r>
              <a:rPr lang="ru-RU" sz="2400" dirty="0" smtClean="0">
                <a:solidFill>
                  <a:srgbClr val="FF0000"/>
                </a:solidFill>
              </a:rPr>
              <a:t> </a:t>
            </a:r>
            <a:r>
              <a:rPr lang="ru-RU" sz="2400" dirty="0" err="1" smtClean="0">
                <a:solidFill>
                  <a:srgbClr val="FF0000"/>
                </a:solidFill>
              </a:rPr>
              <a:t>құрылыс компаниясын</a:t>
            </a:r>
            <a:r>
              <a:rPr lang="ru-RU" sz="2400" dirty="0" smtClean="0">
                <a:solidFill>
                  <a:srgbClr val="FF0000"/>
                </a:solidFill>
              </a:rPr>
              <a:t> </a:t>
            </a:r>
            <a:r>
              <a:rPr lang="ru-RU" sz="2400" dirty="0" err="1" smtClean="0">
                <a:solidFill>
                  <a:srgbClr val="FF0000"/>
                </a:solidFill>
              </a:rPr>
              <a:t>басқарады.</a:t>
            </a:r>
            <a:r>
              <a:rPr lang="ru-RU" sz="2400" dirty="0" smtClean="0">
                <a:solidFill>
                  <a:srgbClr val="FF0000"/>
                </a:solidFill>
              </a:rPr>
              <a:t> </a:t>
            </a:r>
          </a:p>
          <a:p>
            <a:pPr algn="ctr"/>
            <a:endParaRPr lang="ru-RU" sz="2400" dirty="0" smtClean="0">
              <a:solidFill>
                <a:srgbClr val="FF0000"/>
              </a:solidFill>
            </a:endParaRPr>
          </a:p>
          <a:p>
            <a:pPr algn="ctr"/>
            <a:r>
              <a:rPr lang="ru-RU" sz="2400" dirty="0" smtClean="0">
                <a:solidFill>
                  <a:srgbClr val="FF0000"/>
                </a:solidFill>
              </a:rPr>
              <a:t>Н. А. </a:t>
            </a:r>
            <a:r>
              <a:rPr lang="ru-RU" sz="2400" dirty="0" err="1" smtClean="0">
                <a:solidFill>
                  <a:srgbClr val="FF0000"/>
                </a:solidFill>
              </a:rPr>
              <a:t>Назарбаевтың жеті</a:t>
            </a:r>
            <a:r>
              <a:rPr lang="ru-RU" sz="2400" dirty="0" smtClean="0">
                <a:solidFill>
                  <a:srgbClr val="FF0000"/>
                </a:solidFill>
              </a:rPr>
              <a:t> </a:t>
            </a:r>
            <a:r>
              <a:rPr lang="ru-RU" sz="2400" dirty="0" err="1" smtClean="0">
                <a:solidFill>
                  <a:srgbClr val="FF0000"/>
                </a:solidFill>
              </a:rPr>
              <a:t>немересі</a:t>
            </a:r>
            <a:r>
              <a:rPr lang="ru-RU" sz="2400" dirty="0" smtClean="0">
                <a:solidFill>
                  <a:srgbClr val="FF0000"/>
                </a:solidFill>
              </a:rPr>
              <a:t> </a:t>
            </a:r>
            <a:r>
              <a:rPr lang="ru-RU" sz="2400" dirty="0" err="1" smtClean="0">
                <a:solidFill>
                  <a:srgbClr val="FF0000"/>
                </a:solidFill>
              </a:rPr>
              <a:t>және екі</a:t>
            </a:r>
            <a:r>
              <a:rPr lang="ru-RU" sz="2400" dirty="0" smtClean="0">
                <a:solidFill>
                  <a:srgbClr val="FF0000"/>
                </a:solidFill>
              </a:rPr>
              <a:t> </a:t>
            </a:r>
            <a:r>
              <a:rPr lang="ru-RU" sz="2400" dirty="0" err="1" smtClean="0">
                <a:solidFill>
                  <a:srgbClr val="FF0000"/>
                </a:solidFill>
              </a:rPr>
              <a:t>шөбересі </a:t>
            </a:r>
            <a:r>
              <a:rPr lang="ru-RU" sz="2000" dirty="0" smtClean="0">
                <a:solidFill>
                  <a:srgbClr val="FF0000"/>
                </a:solidFill>
              </a:rPr>
              <a:t>бар</a:t>
            </a:r>
            <a:r>
              <a:rPr lang="ru-RU" dirty="0" smtClean="0">
                <a:solidFill>
                  <a:srgbClr val="FF0000"/>
                </a:solidFill>
              </a:rPr>
              <a:t>.</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077218"/>
          </a:xfrm>
          <a:prstGeom prst="rect">
            <a:avLst/>
          </a:prstGeom>
          <a:solidFill>
            <a:srgbClr val="FFFF00"/>
          </a:solidFill>
        </p:spPr>
        <p:txBody>
          <a:bodyPr wrap="square">
            <a:spAutoFit/>
          </a:bodyPr>
          <a:lstStyle/>
          <a:p>
            <a:pPr algn="ctr"/>
            <a:r>
              <a:rPr lang="ru-RU" sz="3200" b="1" i="1" kern="10" dirty="0" err="1" smtClean="0">
                <a:ln w="12700">
                  <a:solidFill>
                    <a:srgbClr val="0000FF"/>
                  </a:solidFill>
                  <a:round/>
                  <a:headEnd/>
                  <a:tailEnd/>
                </a:ln>
                <a:solidFill>
                  <a:srgbClr val="66FF66"/>
                </a:solidFill>
                <a:effectLst>
                  <a:outerShdw dist="45791" dir="2021404" algn="ctr" rotWithShape="0">
                    <a:srgbClr val="9999FF"/>
                  </a:outerShdw>
                </a:effectLst>
                <a:latin typeface="Arial"/>
                <a:cs typeface="Arial"/>
              </a:rPr>
              <a:t>Нұрсұлтан Әбішұлы </a:t>
            </a:r>
            <a:r>
              <a:rPr lang="ru-RU" sz="3200" b="1" i="1" kern="10" dirty="0" smtClean="0">
                <a:ln w="12700">
                  <a:solidFill>
                    <a:srgbClr val="0000FF"/>
                  </a:solidFill>
                  <a:round/>
                  <a:headEnd/>
                  <a:tailEnd/>
                </a:ln>
                <a:solidFill>
                  <a:srgbClr val="66FF66"/>
                </a:solidFill>
                <a:effectLst>
                  <a:outerShdw dist="45791" dir="2021404" algn="ctr" rotWithShape="0">
                    <a:srgbClr val="9999FF"/>
                  </a:outerShdw>
                </a:effectLst>
                <a:latin typeface="Arial"/>
                <a:cs typeface="Arial"/>
              </a:rPr>
              <a:t>Назарбаев </a:t>
            </a:r>
            <a:r>
              <a:rPr lang="ru-RU" sz="3200" b="1" i="1" kern="10" dirty="0" err="1" smtClean="0">
                <a:ln w="12700">
                  <a:solidFill>
                    <a:srgbClr val="0000FF"/>
                  </a:solidFill>
                  <a:round/>
                  <a:headEnd/>
                  <a:tailEnd/>
                </a:ln>
                <a:solidFill>
                  <a:srgbClr val="66FF66"/>
                </a:solidFill>
                <a:effectLst>
                  <a:outerShdw dist="45791" dir="2021404" algn="ctr" rotWithShape="0">
                    <a:srgbClr val="9999FF"/>
                  </a:outerShdw>
                </a:effectLst>
                <a:latin typeface="Arial"/>
                <a:cs typeface="Arial"/>
              </a:rPr>
              <a:t>жұбайы </a:t>
            </a:r>
            <a:r>
              <a:rPr lang="ru-RU" sz="3200" b="1" i="1" kern="10" dirty="0" smtClean="0">
                <a:ln w="12700">
                  <a:solidFill>
                    <a:srgbClr val="0000FF"/>
                  </a:solidFill>
                  <a:round/>
                  <a:headEnd/>
                  <a:tailEnd/>
                </a:ln>
                <a:solidFill>
                  <a:srgbClr val="66FF66"/>
                </a:solidFill>
                <a:effectLst>
                  <a:outerShdw dist="45791" dir="2021404" algn="ctr" rotWithShape="0">
                    <a:srgbClr val="9999FF"/>
                  </a:outerShdw>
                </a:effectLst>
                <a:latin typeface="Arial"/>
                <a:cs typeface="Arial"/>
              </a:rPr>
              <a:t>Сара </a:t>
            </a:r>
            <a:r>
              <a:rPr lang="ru-RU" sz="3200" b="1" i="1" kern="10" dirty="0" err="1" smtClean="0">
                <a:ln w="12700">
                  <a:solidFill>
                    <a:srgbClr val="0000FF"/>
                  </a:solidFill>
                  <a:round/>
                  <a:headEnd/>
                  <a:tailEnd/>
                </a:ln>
                <a:solidFill>
                  <a:srgbClr val="66FF66"/>
                </a:solidFill>
                <a:effectLst>
                  <a:outerShdw dist="45791" dir="2021404" algn="ctr" rotWithShape="0">
                    <a:srgbClr val="9999FF"/>
                  </a:outerShdw>
                </a:effectLst>
                <a:latin typeface="Arial"/>
                <a:cs typeface="Arial"/>
              </a:rPr>
              <a:t>Алпысқызымен</a:t>
            </a:r>
            <a:endParaRPr lang="ru-RU" sz="3200" b="1" i="1" kern="10" dirty="0">
              <a:ln w="12700">
                <a:solidFill>
                  <a:srgbClr val="0000FF"/>
                </a:solidFill>
                <a:round/>
                <a:headEnd/>
                <a:tailEnd/>
              </a:ln>
              <a:solidFill>
                <a:srgbClr val="66FF66"/>
              </a:solidFill>
              <a:effectLst>
                <a:outerShdw dist="45791" dir="2021404" algn="ctr" rotWithShape="0">
                  <a:srgbClr val="9999FF"/>
                </a:outerShdw>
              </a:effectLst>
              <a:latin typeface="Arial"/>
              <a:cs typeface="Arial"/>
            </a:endParaRPr>
          </a:p>
        </p:txBody>
      </p:sp>
      <p:pic>
        <p:nvPicPr>
          <p:cNvPr id="3" name="Picture 11" descr="1"/>
          <p:cNvPicPr>
            <a:picLocks noChangeAspect="1" noChangeArrowheads="1"/>
          </p:cNvPicPr>
          <p:nvPr/>
        </p:nvPicPr>
        <p:blipFill>
          <a:blip r:embed="rId2" cstate="print"/>
          <a:srcRect/>
          <a:stretch>
            <a:fillRect/>
          </a:stretch>
        </p:blipFill>
        <p:spPr bwMode="auto">
          <a:xfrm>
            <a:off x="0" y="1142984"/>
            <a:ext cx="4357686" cy="5715016"/>
          </a:xfrm>
          <a:prstGeom prst="rect">
            <a:avLst/>
          </a:prstGeom>
          <a:solidFill>
            <a:srgbClr val="FF0000"/>
          </a:solidFill>
          <a:ln w="50800">
            <a:solidFill>
              <a:srgbClr val="FF0000"/>
            </a:solidFill>
            <a:prstDash val="sysDot"/>
            <a:miter lim="800000"/>
            <a:headEnd/>
            <a:tailEnd/>
          </a:ln>
        </p:spPr>
      </p:pic>
      <p:pic>
        <p:nvPicPr>
          <p:cNvPr id="4" name="Picture 13" descr="DETAIL_PICTURE_514274"/>
          <p:cNvPicPr>
            <a:picLocks noChangeAspect="1" noChangeArrowheads="1"/>
          </p:cNvPicPr>
          <p:nvPr/>
        </p:nvPicPr>
        <p:blipFill>
          <a:blip r:embed="rId3" cstate="print"/>
          <a:srcRect/>
          <a:stretch>
            <a:fillRect/>
          </a:stretch>
        </p:blipFill>
        <p:spPr bwMode="auto">
          <a:xfrm>
            <a:off x="4392612" y="1142984"/>
            <a:ext cx="4751387" cy="5715016"/>
          </a:xfrm>
          <a:prstGeom prst="rect">
            <a:avLst/>
          </a:prstGeom>
          <a:noFill/>
          <a:ln w="50800">
            <a:solidFill>
              <a:srgbClr val="FF0066"/>
            </a:solidFill>
            <a:prstDash val="sysDot"/>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azarbaev"/>
          <p:cNvPicPr>
            <a:picLocks noChangeAspect="1" noChangeArrowheads="1"/>
          </p:cNvPicPr>
          <p:nvPr/>
        </p:nvPicPr>
        <p:blipFill>
          <a:blip r:embed="rId2" cstate="print"/>
          <a:srcRect/>
          <a:stretch>
            <a:fillRect/>
          </a:stretch>
        </p:blipFill>
        <p:spPr bwMode="auto">
          <a:xfrm>
            <a:off x="0" y="0"/>
            <a:ext cx="4643437" cy="6858000"/>
          </a:xfrm>
          <a:prstGeom prst="rect">
            <a:avLst/>
          </a:prstGeom>
          <a:noFill/>
          <a:ln w="9525">
            <a:noFill/>
            <a:miter lim="800000"/>
            <a:headEnd/>
            <a:tailEnd/>
          </a:ln>
        </p:spPr>
      </p:pic>
      <p:sp>
        <p:nvSpPr>
          <p:cNvPr id="3" name="Прямоугольник 2"/>
          <p:cNvSpPr/>
          <p:nvPr/>
        </p:nvSpPr>
        <p:spPr>
          <a:xfrm>
            <a:off x="4929190" y="642918"/>
            <a:ext cx="3571900" cy="5496889"/>
          </a:xfrm>
          <a:prstGeom prst="rect">
            <a:avLst/>
          </a:prstGeom>
          <a:solidFill>
            <a:srgbClr val="0000FF"/>
          </a:solidFill>
        </p:spPr>
        <p:txBody>
          <a:bodyPr wrap="square">
            <a:spAutoFit/>
          </a:bodyPr>
          <a:lstStyle/>
          <a:p>
            <a:pPr marL="342900" indent="-342900" algn="ctr" eaLnBrk="0" hangingPunct="0">
              <a:spcBef>
                <a:spcPct val="20000"/>
              </a:spcBef>
              <a:buClr>
                <a:schemeClr val="hlink"/>
              </a:buClr>
              <a:buSzPct val="60000"/>
              <a:defRPr/>
            </a:pPr>
            <a:r>
              <a:rPr lang="kk-KZ" sz="4400" b="1" i="1" kern="0" dirty="0" smtClean="0">
                <a:solidFill>
                  <a:srgbClr val="FFFF00"/>
                </a:solidFill>
                <a:effectLst>
                  <a:outerShdw blurRad="38100" dist="38100" dir="2700000" algn="tl">
                    <a:srgbClr val="000000"/>
                  </a:outerShdw>
                </a:effectLst>
                <a:latin typeface="Times New Roman" pitchFamily="18" charset="0"/>
                <a:cs typeface="Times New Roman" pitchFamily="18" charset="0"/>
              </a:rPr>
              <a:t>Бұл дүниеде біздің бір ғана Отанымыз бар,ол – тәуелсіз Қазақстан.</a:t>
            </a:r>
          </a:p>
          <a:p>
            <a:pPr marL="342900" indent="-342900" algn="ctr" eaLnBrk="0" hangingPunct="0">
              <a:spcBef>
                <a:spcPct val="20000"/>
              </a:spcBef>
              <a:buClr>
                <a:schemeClr val="hlink"/>
              </a:buClr>
              <a:buSzPct val="60000"/>
              <a:defRPr/>
            </a:pPr>
            <a:endParaRPr lang="kk-KZ" sz="800" b="1" i="1" kern="0" dirty="0" smtClean="0">
              <a:effectLst>
                <a:outerShdw blurRad="38100" dist="38100" dir="2700000" algn="tl">
                  <a:srgbClr val="000000"/>
                </a:outerShdw>
              </a:effectLst>
              <a:latin typeface="Times New Roman" pitchFamily="18" charset="0"/>
              <a:cs typeface="Times New Roman" pitchFamily="18" charset="0"/>
            </a:endParaRPr>
          </a:p>
          <a:p>
            <a:pPr marL="342900" indent="-342900" algn="r" eaLnBrk="0" hangingPunct="0">
              <a:spcBef>
                <a:spcPct val="20000"/>
              </a:spcBef>
              <a:buClr>
                <a:schemeClr val="hlink"/>
              </a:buClr>
              <a:buSzPct val="60000"/>
              <a:defRPr/>
            </a:pPr>
            <a:r>
              <a:rPr lang="kk-KZ" sz="2800" b="1" kern="0" dirty="0" smtClean="0">
                <a:solidFill>
                  <a:srgbClr val="FF0000"/>
                </a:solidFill>
                <a:latin typeface="Times New Roman" pitchFamily="18" charset="0"/>
                <a:cs typeface="Times New Roman" pitchFamily="18" charset="0"/>
              </a:rPr>
              <a:t>Н. А. Назарбаев</a:t>
            </a:r>
            <a:endParaRPr lang="kk-KZ" sz="2800" b="1" kern="0"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84775"/>
          </a:xfrm>
          <a:prstGeom prst="rect">
            <a:avLst/>
          </a:prstGeom>
        </p:spPr>
        <p:txBody>
          <a:bodyPr wrap="square">
            <a:spAutoFit/>
          </a:bodyPr>
          <a:lstStyle/>
          <a:p>
            <a:r>
              <a:rPr lang="ru-RU" sz="3200" b="1" dirty="0" smtClean="0">
                <a:solidFill>
                  <a:srgbClr val="FF0066"/>
                </a:solidFill>
                <a:latin typeface="Bernard MT Condensed" pitchFamily="18" charset="0"/>
              </a:rPr>
              <a:t>     М</a:t>
            </a:r>
            <a:r>
              <a:rPr lang="kk-KZ" sz="3200" b="1" dirty="0" smtClean="0">
                <a:solidFill>
                  <a:srgbClr val="FF0066"/>
                </a:solidFill>
                <a:latin typeface="Bernard MT Condensed" pitchFamily="18" charset="0"/>
              </a:rPr>
              <a:t>енің Қазақстаным – Менің Болашағым</a:t>
            </a:r>
            <a:endParaRPr lang="ru-RU" sz="3200" dirty="0"/>
          </a:p>
        </p:txBody>
      </p:sp>
      <p:pic>
        <p:nvPicPr>
          <p:cNvPr id="3" name="Picture 4" descr="KAZAKHSTAN_"/>
          <p:cNvPicPr>
            <a:picLocks noChangeAspect="1" noChangeArrowheads="1"/>
          </p:cNvPicPr>
          <p:nvPr/>
        </p:nvPicPr>
        <p:blipFill>
          <a:blip r:embed="rId2" cstate="print"/>
          <a:srcRect/>
          <a:stretch>
            <a:fillRect/>
          </a:stretch>
        </p:blipFill>
        <p:spPr bwMode="auto">
          <a:xfrm>
            <a:off x="214282" y="1142984"/>
            <a:ext cx="5918200" cy="4979988"/>
          </a:xfrm>
          <a:prstGeom prst="rect">
            <a:avLst/>
          </a:prstGeom>
          <a:noFill/>
          <a:ln w="9525">
            <a:noFill/>
            <a:miter lim="800000"/>
            <a:headEnd/>
            <a:tailEnd/>
          </a:ln>
        </p:spPr>
      </p:pic>
      <p:pic>
        <p:nvPicPr>
          <p:cNvPr id="4" name="Picture 5" descr="KAZ10"/>
          <p:cNvPicPr>
            <a:picLocks noChangeAspect="1" noChangeArrowheads="1" noCrop="1"/>
          </p:cNvPicPr>
          <p:nvPr/>
        </p:nvPicPr>
        <p:blipFill>
          <a:blip r:embed="rId3" cstate="print"/>
          <a:srcRect/>
          <a:stretch>
            <a:fillRect/>
          </a:stretch>
        </p:blipFill>
        <p:spPr bwMode="auto">
          <a:xfrm>
            <a:off x="6286512" y="1214422"/>
            <a:ext cx="2571736" cy="1857388"/>
          </a:xfrm>
          <a:prstGeom prst="rect">
            <a:avLst/>
          </a:prstGeom>
          <a:noFill/>
          <a:ln w="9525">
            <a:noFill/>
            <a:miter lim="800000"/>
            <a:headEnd/>
            <a:tailEnd/>
          </a:ln>
        </p:spPr>
      </p:pic>
      <p:pic>
        <p:nvPicPr>
          <p:cNvPr id="5" name="Picture 6" descr="Копия Gerb2"/>
          <p:cNvPicPr>
            <a:picLocks noChangeAspect="1" noChangeArrowheads="1"/>
          </p:cNvPicPr>
          <p:nvPr/>
        </p:nvPicPr>
        <p:blipFill>
          <a:blip r:embed="rId4" cstate="print"/>
          <a:srcRect/>
          <a:stretch>
            <a:fillRect/>
          </a:stretch>
        </p:blipFill>
        <p:spPr bwMode="auto">
          <a:xfrm>
            <a:off x="6786578" y="4143380"/>
            <a:ext cx="2071702" cy="22145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323439"/>
          </a:xfrm>
          <a:prstGeom prst="rect">
            <a:avLst/>
          </a:prstGeom>
          <a:solidFill>
            <a:srgbClr val="3333CC"/>
          </a:solidFill>
        </p:spPr>
        <p:txBody>
          <a:bodyPr wrap="square">
            <a:spAutoFit/>
          </a:bodyPr>
          <a:lstStyle/>
          <a:p>
            <a:pPr marL="376238" indent="-376238" algn="ctr" defTabSz="1001713"/>
            <a:r>
              <a:rPr lang="ru-RU" sz="4000" b="1" i="1" dirty="0" err="1" smtClean="0">
                <a:solidFill>
                  <a:srgbClr val="66FF66"/>
                </a:solidFill>
              </a:rPr>
              <a:t>Қазақстан Республикасының</a:t>
            </a:r>
            <a:r>
              <a:rPr lang="ru-RU" sz="4000" b="1" i="1" dirty="0" smtClean="0">
                <a:solidFill>
                  <a:srgbClr val="66FF66"/>
                </a:solidFill>
              </a:rPr>
              <a:t> </a:t>
            </a:r>
          </a:p>
          <a:p>
            <a:pPr marL="376238" indent="-376238" algn="ctr" defTabSz="1001713"/>
            <a:r>
              <a:rPr lang="ru-RU" sz="4000" b="1" i="1" dirty="0" err="1" smtClean="0">
                <a:solidFill>
                  <a:srgbClr val="66FF66"/>
                </a:solidFill>
              </a:rPr>
              <a:t>Мемлекеттік</a:t>
            </a:r>
            <a:r>
              <a:rPr lang="ru-RU" sz="4000" b="1" i="1" dirty="0" smtClean="0">
                <a:solidFill>
                  <a:srgbClr val="66FF66"/>
                </a:solidFill>
              </a:rPr>
              <a:t> </a:t>
            </a:r>
            <a:r>
              <a:rPr lang="ru-RU" sz="4000" b="1" i="1" dirty="0" err="1" smtClean="0">
                <a:solidFill>
                  <a:srgbClr val="66FF66"/>
                </a:solidFill>
              </a:rPr>
              <a:t>Туы</a:t>
            </a:r>
            <a:endParaRPr lang="ru-RU" sz="4000" b="1" i="1" dirty="0">
              <a:solidFill>
                <a:srgbClr val="66FF66"/>
              </a:solidFill>
            </a:endParaRPr>
          </a:p>
        </p:txBody>
      </p:sp>
      <p:pic>
        <p:nvPicPr>
          <p:cNvPr id="3" name="Picture 31" descr="x_f640cad7"/>
          <p:cNvPicPr>
            <a:picLocks noChangeAspect="1" noChangeArrowheads="1"/>
          </p:cNvPicPr>
          <p:nvPr/>
        </p:nvPicPr>
        <p:blipFill>
          <a:blip r:embed="rId2" cstate="print"/>
          <a:srcRect/>
          <a:stretch>
            <a:fillRect/>
          </a:stretch>
        </p:blipFill>
        <p:spPr bwMode="auto">
          <a:xfrm>
            <a:off x="0" y="1285860"/>
            <a:ext cx="9144000" cy="3929090"/>
          </a:xfrm>
          <a:prstGeom prst="rect">
            <a:avLst/>
          </a:prstGeom>
          <a:noFill/>
        </p:spPr>
      </p:pic>
      <p:sp>
        <p:nvSpPr>
          <p:cNvPr id="4" name="Прямоугольник 3"/>
          <p:cNvSpPr/>
          <p:nvPr/>
        </p:nvSpPr>
        <p:spPr>
          <a:xfrm>
            <a:off x="0" y="5214950"/>
            <a:ext cx="9144000" cy="1569660"/>
          </a:xfrm>
          <a:prstGeom prst="rect">
            <a:avLst/>
          </a:prstGeom>
          <a:solidFill>
            <a:srgbClr val="FFFF00"/>
          </a:solidFill>
        </p:spPr>
        <p:txBody>
          <a:bodyPr wrap="square">
            <a:spAutoFit/>
          </a:bodyPr>
          <a:lstStyle/>
          <a:p>
            <a:pPr defTabSz="1001713">
              <a:spcBef>
                <a:spcPct val="50000"/>
              </a:spcBef>
            </a:pPr>
            <a:r>
              <a:rPr lang="ru-RU" sz="3200" i="1" dirty="0" err="1" smtClean="0">
                <a:solidFill>
                  <a:srgbClr val="FF0000"/>
                </a:solidFill>
              </a:rPr>
              <a:t>Қазақстан Республикасының Мемлекеттік</a:t>
            </a:r>
            <a:r>
              <a:rPr lang="ru-RU" sz="3200" i="1" dirty="0" smtClean="0">
                <a:solidFill>
                  <a:srgbClr val="FF0000"/>
                </a:solidFill>
              </a:rPr>
              <a:t> </a:t>
            </a:r>
            <a:r>
              <a:rPr lang="ru-RU" sz="3200" i="1" dirty="0" err="1" smtClean="0">
                <a:solidFill>
                  <a:srgbClr val="FF0000"/>
                </a:solidFill>
              </a:rPr>
              <a:t>Елтаңбасының авторлары</a:t>
            </a:r>
            <a:r>
              <a:rPr lang="ru-RU" sz="3200" i="1" dirty="0" smtClean="0">
                <a:solidFill>
                  <a:srgbClr val="FF0000"/>
                </a:solidFill>
              </a:rPr>
              <a:t> — </a:t>
            </a:r>
            <a:r>
              <a:rPr lang="ru-RU" sz="3200" i="1" dirty="0" err="1" smtClean="0">
                <a:solidFill>
                  <a:srgbClr val="FF0000"/>
                </a:solidFill>
              </a:rPr>
              <a:t>Жандарбек</a:t>
            </a:r>
            <a:r>
              <a:rPr lang="ru-RU" sz="3200" i="1" dirty="0" smtClean="0">
                <a:solidFill>
                  <a:srgbClr val="FF0000"/>
                </a:solidFill>
              </a:rPr>
              <a:t> </a:t>
            </a:r>
            <a:r>
              <a:rPr lang="ru-RU" sz="3200" i="1" dirty="0" err="1" smtClean="0">
                <a:solidFill>
                  <a:srgbClr val="FF0000"/>
                </a:solidFill>
              </a:rPr>
              <a:t>Мәлiбеков </a:t>
            </a:r>
            <a:r>
              <a:rPr lang="ru-RU" sz="3200" i="1" dirty="0" smtClean="0">
                <a:solidFill>
                  <a:srgbClr val="FF0000"/>
                </a:solidFill>
              </a:rPr>
              <a:t>пен </a:t>
            </a:r>
            <a:r>
              <a:rPr lang="ru-RU" sz="3200" i="1" dirty="0" err="1" smtClean="0">
                <a:solidFill>
                  <a:srgbClr val="FF0000"/>
                </a:solidFill>
              </a:rPr>
              <a:t>Шоты</a:t>
            </a:r>
            <a:r>
              <a:rPr lang="ru-RU" sz="3200" i="1" dirty="0" smtClean="0">
                <a:solidFill>
                  <a:srgbClr val="FF0000"/>
                </a:solidFill>
              </a:rPr>
              <a:t> </a:t>
            </a:r>
            <a:r>
              <a:rPr lang="ru-RU" sz="3200" i="1" dirty="0" err="1" smtClean="0">
                <a:solidFill>
                  <a:srgbClr val="FF0000"/>
                </a:solidFill>
              </a:rPr>
              <a:t>Уәлиханов</a:t>
            </a:r>
            <a:r>
              <a:rPr lang="ru-RU" sz="3200" dirty="0" smtClean="0">
                <a:solidFill>
                  <a:srgbClr val="FF0000"/>
                </a:solidFill>
              </a:rPr>
              <a:t>. </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69441"/>
          </a:xfrm>
          <a:prstGeom prst="rect">
            <a:avLst/>
          </a:prstGeom>
        </p:spPr>
        <p:txBody>
          <a:bodyPr wrap="square">
            <a:spAutoFit/>
          </a:bodyPr>
          <a:lstStyle/>
          <a:p>
            <a:pPr marL="376238" indent="-376238" algn="ctr" defTabSz="1001713">
              <a:spcBef>
                <a:spcPct val="20000"/>
              </a:spcBef>
            </a:pPr>
            <a:r>
              <a:rPr lang="ru-RU" sz="2000" b="1" i="1" dirty="0" smtClean="0">
                <a:solidFill>
                  <a:srgbClr val="0000FF"/>
                </a:solidFill>
              </a:rPr>
              <a:t>ҚАЗАҚСТАН РЕСПУБЛИКАСЫНЫҢ МЕМЛЕКЕТТІК ЕЛТАҢБАСЫ</a:t>
            </a:r>
          </a:p>
          <a:p>
            <a:pPr marL="376238" indent="-376238" algn="just" defTabSz="1001713">
              <a:spcBef>
                <a:spcPct val="20000"/>
              </a:spcBef>
            </a:pPr>
            <a:endParaRPr lang="ru-RU" sz="2000" dirty="0">
              <a:solidFill>
                <a:srgbClr val="3333FF"/>
              </a:solidFill>
              <a:latin typeface="Times New Roman" pitchFamily="18" charset="0"/>
              <a:cs typeface="Times New Roman" pitchFamily="18" charset="0"/>
            </a:endParaRPr>
          </a:p>
        </p:txBody>
      </p:sp>
      <p:pic>
        <p:nvPicPr>
          <p:cNvPr id="4" name="Picture 6" descr="Копия Gerb2"/>
          <p:cNvPicPr>
            <a:picLocks noChangeAspect="1" noChangeArrowheads="1"/>
          </p:cNvPicPr>
          <p:nvPr/>
        </p:nvPicPr>
        <p:blipFill>
          <a:blip r:embed="rId2" cstate="print"/>
          <a:srcRect/>
          <a:stretch>
            <a:fillRect/>
          </a:stretch>
        </p:blipFill>
        <p:spPr bwMode="auto">
          <a:xfrm>
            <a:off x="357158" y="928670"/>
            <a:ext cx="3714776" cy="3286148"/>
          </a:xfrm>
          <a:prstGeom prst="rect">
            <a:avLst/>
          </a:prstGeom>
          <a:noFill/>
          <a:ln w="9525">
            <a:noFill/>
            <a:miter lim="800000"/>
            <a:headEnd/>
            <a:tailEnd/>
          </a:ln>
        </p:spPr>
      </p:pic>
      <p:sp>
        <p:nvSpPr>
          <p:cNvPr id="5" name="Прямоугольник 4"/>
          <p:cNvSpPr/>
          <p:nvPr/>
        </p:nvSpPr>
        <p:spPr>
          <a:xfrm>
            <a:off x="4071934" y="612845"/>
            <a:ext cx="4857784" cy="5632311"/>
          </a:xfrm>
          <a:prstGeom prst="rect">
            <a:avLst/>
          </a:prstGeom>
        </p:spPr>
        <p:txBody>
          <a:bodyPr wrap="square">
            <a:spAutoFit/>
          </a:bodyPr>
          <a:lstStyle/>
          <a:p>
            <a:pPr defTabSz="1001713">
              <a:spcBef>
                <a:spcPct val="50000"/>
              </a:spcBef>
            </a:pPr>
            <a:r>
              <a:rPr lang="ru-RU" b="1" i="1" dirty="0" err="1" smtClean="0">
                <a:solidFill>
                  <a:schemeClr val="tx1">
                    <a:lumMod val="95000"/>
                    <a:lumOff val="5000"/>
                  </a:schemeClr>
                </a:solidFill>
                <a:latin typeface="Times New Roman" pitchFamily="18" charset="0"/>
              </a:rPr>
              <a:t>Қазақстан Республикасының Мемлекеттік</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Елтаңбасының негiзi</a:t>
            </a:r>
            <a:r>
              <a:rPr lang="ru-RU" b="1" i="1" dirty="0" smtClean="0">
                <a:solidFill>
                  <a:schemeClr val="tx1">
                    <a:lumMod val="95000"/>
                    <a:lumOff val="5000"/>
                  </a:schemeClr>
                </a:solidFill>
                <a:latin typeface="Times New Roman" pitchFamily="18" charset="0"/>
              </a:rPr>
              <a:t> — </a:t>
            </a:r>
            <a:r>
              <a:rPr lang="ru-RU" b="1" i="1" dirty="0" err="1" smtClean="0">
                <a:solidFill>
                  <a:schemeClr val="tx1">
                    <a:lumMod val="95000"/>
                    <a:lumOff val="5000"/>
                  </a:schemeClr>
                </a:solidFill>
                <a:latin typeface="Times New Roman" pitchFamily="18" charset="0"/>
              </a:rPr>
              <a:t>шаңырақ.</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Шаңырақ </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мемлекеттiң түп-негiзi </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отбасының бейнесi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Шаңырақ </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Күн шеңберi.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Айналған Күн шеңберiнiң қозғалыстағы суретi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iспеттi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Шаңырақ </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киiз</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үйдiң күмбезi көшпелi түркiлер үшiн үйдiң, ошақтың, отбасының бейнесi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Тұлпар </a:t>
            </a:r>
            <a:r>
              <a:rPr lang="ru-RU" b="1" i="1" dirty="0" smtClean="0">
                <a:solidFill>
                  <a:schemeClr val="tx1">
                    <a:lumMod val="95000"/>
                    <a:lumOff val="5000"/>
                  </a:schemeClr>
                </a:solidFill>
                <a:latin typeface="Times New Roman" pitchFamily="18" charset="0"/>
              </a:rPr>
              <a:t>— дала </a:t>
            </a:r>
            <a:r>
              <a:rPr lang="ru-RU" b="1" i="1" dirty="0" err="1" smtClean="0">
                <a:solidFill>
                  <a:schemeClr val="tx1">
                    <a:lumMod val="95000"/>
                    <a:lumOff val="5000"/>
                  </a:schemeClr>
                </a:solidFill>
                <a:latin typeface="Times New Roman" pitchFamily="18" charset="0"/>
              </a:rPr>
              <a:t>дүлдiлi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ер-азаматтың сәйгүлiгi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желдей</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ескен</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жүйрiк аты</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жеңiске деген</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жасымас</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жiгердiң</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қажымас қайраттың</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мұқалмас қажырдың</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тәуелсiздiкке</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бостандыққа ұмтылған құлшыныстың бейнесi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Қанатты тұлпар </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қазақ поэзиясындағы кең тараған бейне</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Ол</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ұшқыр арманның, самғаған таңғажайып жасампаздық қиялдың, талмас</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талаптың, асыл</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мұраттың, жақсылыққа құштарлықтың кейпi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Қанатты тұлпар Уақыт </a:t>
            </a:r>
            <a:r>
              <a:rPr lang="ru-RU" b="1" i="1" dirty="0" smtClean="0">
                <a:solidFill>
                  <a:schemeClr val="tx1">
                    <a:lumMod val="95000"/>
                    <a:lumOff val="5000"/>
                  </a:schemeClr>
                </a:solidFill>
                <a:latin typeface="Times New Roman" pitchFamily="18" charset="0"/>
              </a:rPr>
              <a:t>пен </a:t>
            </a:r>
            <a:r>
              <a:rPr lang="ru-RU" b="1" i="1" dirty="0" err="1" smtClean="0">
                <a:solidFill>
                  <a:schemeClr val="tx1">
                    <a:lumMod val="95000"/>
                    <a:lumOff val="5000"/>
                  </a:schemeClr>
                </a:solidFill>
                <a:latin typeface="Times New Roman" pitchFamily="18" charset="0"/>
              </a:rPr>
              <a:t>Кеңiстiктi бiрiктiредi</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Ол</a:t>
            </a:r>
            <a:r>
              <a:rPr lang="ru-RU" b="1" i="1" dirty="0" smtClean="0">
                <a:solidFill>
                  <a:schemeClr val="tx1">
                    <a:lumMod val="95000"/>
                    <a:lumOff val="5000"/>
                  </a:schemeClr>
                </a:solidFill>
                <a:latin typeface="Times New Roman" pitchFamily="18" charset="0"/>
              </a:rPr>
              <a:t> </a:t>
            </a:r>
            <a:r>
              <a:rPr lang="ru-RU" b="1" i="1" dirty="0" err="1" smtClean="0">
                <a:solidFill>
                  <a:schemeClr val="tx1">
                    <a:lumMod val="95000"/>
                    <a:lumOff val="5000"/>
                  </a:schemeClr>
                </a:solidFill>
                <a:latin typeface="Times New Roman" pitchFamily="18" charset="0"/>
              </a:rPr>
              <a:t>өлмес өмiрдiң бейнесi</a:t>
            </a:r>
            <a:r>
              <a:rPr lang="ru-RU" i="1" dirty="0" smtClean="0">
                <a:solidFill>
                  <a:srgbClr val="0000FF"/>
                </a:solidFill>
                <a:latin typeface="Times New Roman" pitchFamily="18" charset="0"/>
              </a:rPr>
              <a:t>. </a:t>
            </a:r>
            <a:endParaRPr lang="ru-RU" i="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 descr="190117063566"/>
          <p:cNvPicPr>
            <a:picLocks noChangeAspect="1" noChangeArrowheads="1"/>
          </p:cNvPicPr>
          <p:nvPr/>
        </p:nvPicPr>
        <p:blipFill>
          <a:blip r:embed="rId2" cstate="print"/>
          <a:srcRect/>
          <a:stretch>
            <a:fillRect/>
          </a:stretch>
        </p:blipFill>
        <p:spPr bwMode="auto">
          <a:xfrm>
            <a:off x="1" y="0"/>
            <a:ext cx="5572132" cy="6858000"/>
          </a:xfrm>
          <a:prstGeom prst="rect">
            <a:avLst/>
          </a:prstGeom>
          <a:noFill/>
        </p:spPr>
      </p:pic>
      <p:sp>
        <p:nvSpPr>
          <p:cNvPr id="3" name="Прямоугольник 2"/>
          <p:cNvSpPr/>
          <p:nvPr/>
        </p:nvSpPr>
        <p:spPr>
          <a:xfrm>
            <a:off x="4786314" y="214290"/>
            <a:ext cx="4357686" cy="1384995"/>
          </a:xfrm>
          <a:prstGeom prst="rect">
            <a:avLst/>
          </a:prstGeom>
        </p:spPr>
        <p:txBody>
          <a:bodyPr wrap="square">
            <a:spAutoFit/>
          </a:bodyPr>
          <a:lstStyle/>
          <a:p>
            <a:pPr algn="ctr" defTabSz="1001713">
              <a:spcBef>
                <a:spcPct val="50000"/>
              </a:spcBef>
            </a:pPr>
            <a:r>
              <a:rPr lang="kk-KZ" sz="2800" b="1" dirty="0" smtClean="0">
                <a:solidFill>
                  <a:srgbClr val="0000FF"/>
                </a:solidFill>
              </a:rPr>
              <a:t>ҚАЗАҚСТАН РЕСПУБЛИКАСЫНЫҢ КОНСТИТУЦИЯСЫ</a:t>
            </a:r>
            <a:endParaRPr lang="ru-RU" sz="2800" b="1" dirty="0">
              <a:solidFill>
                <a:srgbClr val="0000FF"/>
              </a:solidFill>
            </a:endParaRPr>
          </a:p>
        </p:txBody>
      </p:sp>
      <p:sp>
        <p:nvSpPr>
          <p:cNvPr id="4" name="Прямоугольник 3"/>
          <p:cNvSpPr/>
          <p:nvPr/>
        </p:nvSpPr>
        <p:spPr>
          <a:xfrm>
            <a:off x="5643570" y="2571744"/>
            <a:ext cx="3500430" cy="2677656"/>
          </a:xfrm>
          <a:prstGeom prst="rect">
            <a:avLst/>
          </a:prstGeom>
        </p:spPr>
        <p:txBody>
          <a:bodyPr wrap="square">
            <a:spAutoFit/>
          </a:bodyPr>
          <a:lstStyle/>
          <a:p>
            <a:pPr algn="ctr"/>
            <a:r>
              <a:rPr lang="ru-RU" sz="2800" b="1" dirty="0" smtClean="0">
                <a:solidFill>
                  <a:srgbClr val="0000FF"/>
                </a:solidFill>
              </a:rPr>
              <a:t>1995 </a:t>
            </a:r>
            <a:r>
              <a:rPr lang="ru-RU" sz="2800" b="1" dirty="0" err="1" smtClean="0">
                <a:solidFill>
                  <a:srgbClr val="0000FF"/>
                </a:solidFill>
              </a:rPr>
              <a:t>жылы</a:t>
            </a:r>
            <a:r>
              <a:rPr lang="ru-RU" sz="2800" b="1" dirty="0" smtClean="0">
                <a:solidFill>
                  <a:srgbClr val="0000FF"/>
                </a:solidFill>
              </a:rPr>
              <a:t> 30 </a:t>
            </a:r>
            <a:r>
              <a:rPr lang="ru-RU" sz="2800" b="1" dirty="0" err="1" smtClean="0">
                <a:solidFill>
                  <a:srgbClr val="0000FF"/>
                </a:solidFill>
              </a:rPr>
              <a:t>тамызда</a:t>
            </a:r>
            <a:r>
              <a:rPr lang="ru-RU" sz="2800" b="1" dirty="0" smtClean="0">
                <a:solidFill>
                  <a:srgbClr val="0000FF"/>
                </a:solidFill>
              </a:rPr>
              <a:t> </a:t>
            </a:r>
            <a:r>
              <a:rPr lang="ru-RU" sz="2800" b="1" dirty="0" err="1" smtClean="0">
                <a:solidFill>
                  <a:srgbClr val="0000FF"/>
                </a:solidFill>
              </a:rPr>
              <a:t>Ата</a:t>
            </a:r>
            <a:r>
              <a:rPr lang="ru-RU" sz="2800" b="1" dirty="0" smtClean="0">
                <a:solidFill>
                  <a:srgbClr val="0000FF"/>
                </a:solidFill>
              </a:rPr>
              <a:t> </a:t>
            </a:r>
            <a:r>
              <a:rPr lang="ru-RU" sz="2800" b="1" dirty="0" err="1" smtClean="0">
                <a:solidFill>
                  <a:srgbClr val="0000FF"/>
                </a:solidFill>
              </a:rPr>
              <a:t>Заңымыз-</a:t>
            </a:r>
            <a:r>
              <a:rPr lang="ru-RU" sz="2800" b="1" dirty="0" smtClean="0">
                <a:solidFill>
                  <a:srgbClr val="0000FF"/>
                </a:solidFill>
              </a:rPr>
              <a:t> </a:t>
            </a:r>
            <a:r>
              <a:rPr lang="ru-RU" sz="2800" b="1" dirty="0" err="1" smtClean="0">
                <a:solidFill>
                  <a:srgbClr val="0000FF"/>
                </a:solidFill>
              </a:rPr>
              <a:t>еліміздің Конституциясы</a:t>
            </a:r>
            <a:r>
              <a:rPr lang="ru-RU" sz="2800" b="1" dirty="0" smtClean="0">
                <a:solidFill>
                  <a:srgbClr val="0000FF"/>
                </a:solidFill>
              </a:rPr>
              <a:t> </a:t>
            </a:r>
            <a:r>
              <a:rPr lang="ru-RU" sz="2800" b="1" dirty="0" err="1" smtClean="0">
                <a:solidFill>
                  <a:srgbClr val="0000FF"/>
                </a:solidFill>
              </a:rPr>
              <a:t>қабылданды</a:t>
            </a:r>
            <a:r>
              <a:rPr lang="ru-RU" sz="2800" dirty="0" smtClean="0">
                <a:solidFill>
                  <a:srgbClr val="0000FF"/>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srcRect/>
          <a:stretch>
            <a:fillRect/>
          </a:stretch>
        </p:blipFill>
        <p:spPr bwMode="auto">
          <a:xfrm>
            <a:off x="0" y="500042"/>
            <a:ext cx="3189258" cy="4429156"/>
          </a:xfrm>
          <a:prstGeom prst="rect">
            <a:avLst/>
          </a:prstGeom>
          <a:noFill/>
          <a:ln w="9525">
            <a:noFill/>
            <a:miter lim="800000"/>
            <a:headEnd/>
            <a:tailEnd/>
          </a:ln>
        </p:spPr>
      </p:pic>
      <p:pic>
        <p:nvPicPr>
          <p:cNvPr id="3" name="Picture 33" descr="Деректер"/>
          <p:cNvPicPr>
            <a:picLocks noChangeAspect="1" noChangeArrowheads="1"/>
          </p:cNvPicPr>
          <p:nvPr/>
        </p:nvPicPr>
        <p:blipFill>
          <a:blip r:embed="rId3" cstate="print"/>
          <a:srcRect/>
          <a:stretch>
            <a:fillRect/>
          </a:stretch>
        </p:blipFill>
        <p:spPr bwMode="auto">
          <a:xfrm>
            <a:off x="3214678" y="571480"/>
            <a:ext cx="5929322" cy="4357718"/>
          </a:xfrm>
          <a:prstGeom prst="rect">
            <a:avLst/>
          </a:prstGeom>
          <a:noFill/>
          <a:ln w="76200" cmpd="tri">
            <a:solidFill>
              <a:srgbClr val="339966"/>
            </a:solidFill>
            <a:miter lim="800000"/>
            <a:headEnd/>
            <a:tailEnd/>
          </a:ln>
        </p:spPr>
      </p:pic>
      <p:sp>
        <p:nvSpPr>
          <p:cNvPr id="4" name="Прямоугольник 3"/>
          <p:cNvSpPr/>
          <p:nvPr/>
        </p:nvSpPr>
        <p:spPr>
          <a:xfrm>
            <a:off x="0" y="0"/>
            <a:ext cx="9144000" cy="523220"/>
          </a:xfrm>
          <a:prstGeom prst="rect">
            <a:avLst/>
          </a:prstGeom>
          <a:solidFill>
            <a:srgbClr val="CC00CC"/>
          </a:solidFill>
        </p:spPr>
        <p:txBody>
          <a:bodyPr wrap="square">
            <a:spAutoFit/>
          </a:bodyPr>
          <a:lstStyle/>
          <a:p>
            <a:pPr algn="ctr"/>
            <a:r>
              <a:rPr lang="ru-RU" sz="2800" kern="10" dirty="0" smtClean="0">
                <a:ln w="12700">
                  <a:solidFill>
                    <a:srgbClr val="3333CC"/>
                  </a:solidFill>
                  <a:round/>
                  <a:headEnd/>
                  <a:tailEnd/>
                </a:ln>
                <a:solidFill>
                  <a:srgbClr val="66FF66"/>
                </a:solidFill>
                <a:effectLst>
                  <a:outerShdw dist="45791" dir="2021404" algn="ctr" rotWithShape="0">
                    <a:srgbClr val="9999FF"/>
                  </a:outerShdw>
                </a:effectLst>
                <a:latin typeface="Arial"/>
                <a:cs typeface="Arial"/>
              </a:rPr>
              <a:t>ҚАЗАҚСТАН РЕСПУБЛИКАСЫНЫҢ ВАЛЮТАСЫ </a:t>
            </a:r>
            <a:endParaRPr lang="ru-RU" sz="2800" kern="10" dirty="0">
              <a:ln w="12700">
                <a:solidFill>
                  <a:srgbClr val="3333CC"/>
                </a:solidFill>
                <a:round/>
                <a:headEnd/>
                <a:tailEnd/>
              </a:ln>
              <a:solidFill>
                <a:srgbClr val="66FF66"/>
              </a:solidFill>
              <a:effectLst>
                <a:outerShdw dist="45791" dir="2021404" algn="ctr" rotWithShape="0">
                  <a:srgbClr val="9999FF"/>
                </a:outerShdw>
              </a:effectLst>
              <a:latin typeface="Arial"/>
              <a:cs typeface="Arial"/>
            </a:endParaRPr>
          </a:p>
        </p:txBody>
      </p:sp>
      <p:sp>
        <p:nvSpPr>
          <p:cNvPr id="5" name="Прямоугольник 4"/>
          <p:cNvSpPr/>
          <p:nvPr/>
        </p:nvSpPr>
        <p:spPr>
          <a:xfrm>
            <a:off x="0" y="4929198"/>
            <a:ext cx="9144000" cy="1938992"/>
          </a:xfrm>
          <a:prstGeom prst="rect">
            <a:avLst/>
          </a:prstGeom>
        </p:spPr>
        <p:txBody>
          <a:bodyPr wrap="square">
            <a:spAutoFit/>
          </a:bodyPr>
          <a:lstStyle/>
          <a:p>
            <a:r>
              <a:rPr lang="ru-RU" sz="6000" i="1" kern="10" dirty="0" smtClean="0">
                <a:ln w="9525">
                  <a:solidFill>
                    <a:srgbClr val="0000FF"/>
                  </a:solidFill>
                  <a:round/>
                  <a:headEnd/>
                  <a:tailEnd/>
                </a:ln>
                <a:solidFill>
                  <a:srgbClr val="FF0000"/>
                </a:solidFill>
                <a:latin typeface="Times New Roman"/>
                <a:cs typeface="Times New Roman"/>
              </a:rPr>
              <a:t>1993 </a:t>
            </a:r>
            <a:r>
              <a:rPr lang="ru-RU" sz="6000" i="1" kern="10" dirty="0" err="1" smtClean="0">
                <a:ln w="9525">
                  <a:solidFill>
                    <a:srgbClr val="0000FF"/>
                  </a:solidFill>
                  <a:round/>
                  <a:headEnd/>
                  <a:tailEnd/>
                </a:ln>
                <a:solidFill>
                  <a:srgbClr val="FF0000"/>
                </a:solidFill>
                <a:latin typeface="Times New Roman"/>
                <a:cs typeface="Times New Roman"/>
              </a:rPr>
              <a:t>жылы</a:t>
            </a:r>
            <a:r>
              <a:rPr lang="ru-RU" sz="6000" i="1" kern="10" dirty="0" smtClean="0">
                <a:ln w="9525">
                  <a:solidFill>
                    <a:srgbClr val="0000FF"/>
                  </a:solidFill>
                  <a:round/>
                  <a:headEnd/>
                  <a:tailEnd/>
                </a:ln>
                <a:solidFill>
                  <a:srgbClr val="FF0000"/>
                </a:solidFill>
                <a:latin typeface="Times New Roman"/>
                <a:cs typeface="Times New Roman"/>
              </a:rPr>
              <a:t> 12 </a:t>
            </a:r>
            <a:r>
              <a:rPr lang="ru-RU" sz="6000" i="1" kern="10" dirty="0" err="1" smtClean="0">
                <a:ln w="9525">
                  <a:solidFill>
                    <a:srgbClr val="0000FF"/>
                  </a:solidFill>
                  <a:round/>
                  <a:headEnd/>
                  <a:tailEnd/>
                </a:ln>
                <a:solidFill>
                  <a:srgbClr val="FF0000"/>
                </a:solidFill>
                <a:latin typeface="Times New Roman"/>
                <a:cs typeface="Times New Roman"/>
              </a:rPr>
              <a:t>қарашада төл теңгеміз дүниеге келді</a:t>
            </a:r>
            <a:endParaRPr lang="ru-RU" sz="6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105835"/>
            <a:ext cx="4572000" cy="369332"/>
          </a:xfrm>
          <a:prstGeom prst="rect">
            <a:avLst/>
          </a:prstGeom>
        </p:spPr>
        <p:txBody>
          <a:bodyPr>
            <a:spAutoFit/>
          </a:bodyPr>
          <a:lstStyle/>
          <a:p>
            <a:endParaRPr lang="ru-RU" dirty="0"/>
          </a:p>
        </p:txBody>
      </p:sp>
      <p:pic>
        <p:nvPicPr>
          <p:cNvPr id="3" name="Picture 11" descr="AJXIe8jssD08A7rjhhBRrDyYQEYyDk"/>
          <p:cNvPicPr>
            <a:picLocks noChangeAspect="1" noChangeArrowheads="1"/>
          </p:cNvPicPr>
          <p:nvPr/>
        </p:nvPicPr>
        <p:blipFill>
          <a:blip r:embed="rId2" cstate="print">
            <a:lum bright="24000" contrast="-18000"/>
          </a:blip>
          <a:srcRect/>
          <a:stretch>
            <a:fillRect/>
          </a:stretch>
        </p:blipFill>
        <p:spPr bwMode="auto">
          <a:xfrm>
            <a:off x="1" y="0"/>
            <a:ext cx="9143999" cy="6858000"/>
          </a:xfrm>
          <a:prstGeom prst="rect">
            <a:avLst/>
          </a:prstGeom>
          <a:noFill/>
        </p:spPr>
      </p:pic>
      <p:sp>
        <p:nvSpPr>
          <p:cNvPr id="4" name="Прямоугольник 3"/>
          <p:cNvSpPr/>
          <p:nvPr/>
        </p:nvSpPr>
        <p:spPr>
          <a:xfrm>
            <a:off x="0" y="5357826"/>
            <a:ext cx="9144000" cy="1569660"/>
          </a:xfrm>
          <a:prstGeom prst="rect">
            <a:avLst/>
          </a:prstGeom>
        </p:spPr>
        <p:txBody>
          <a:bodyPr wrap="square">
            <a:spAutoFit/>
          </a:bodyPr>
          <a:lstStyle/>
          <a:p>
            <a:r>
              <a:rPr lang="ru-RU" sz="3200" dirty="0" smtClean="0">
                <a:solidFill>
                  <a:srgbClr val="FF0066"/>
                </a:solidFill>
                <a:latin typeface="Times New Roman" pitchFamily="18" charset="0"/>
                <a:cs typeface="Times New Roman" pitchFamily="18" charset="0"/>
              </a:rPr>
              <a:t>1998 </a:t>
            </a:r>
            <a:r>
              <a:rPr lang="ru-RU" sz="3200" dirty="0" err="1" smtClean="0">
                <a:solidFill>
                  <a:srgbClr val="FF0066"/>
                </a:solidFill>
                <a:latin typeface="Times New Roman" pitchFamily="18" charset="0"/>
                <a:cs typeface="Times New Roman" pitchFamily="18" charset="0"/>
              </a:rPr>
              <a:t>жылғы </a:t>
            </a:r>
            <a:r>
              <a:rPr lang="ru-RU" sz="3200" dirty="0" smtClean="0">
                <a:solidFill>
                  <a:srgbClr val="FF0066"/>
                </a:solidFill>
                <a:latin typeface="Times New Roman" pitchFamily="18" charset="0"/>
                <a:cs typeface="Times New Roman" pitchFamily="18" charset="0"/>
              </a:rPr>
              <a:t>10 </a:t>
            </a:r>
            <a:r>
              <a:rPr lang="ru-RU" sz="3200" dirty="0" err="1" smtClean="0">
                <a:solidFill>
                  <a:srgbClr val="FF0066"/>
                </a:solidFill>
                <a:latin typeface="Times New Roman" pitchFamily="18" charset="0"/>
                <a:cs typeface="Times New Roman" pitchFamily="18" charset="0"/>
              </a:rPr>
              <a:t>маусымда</a:t>
            </a:r>
            <a:r>
              <a:rPr lang="ru-RU" sz="3200" dirty="0" smtClean="0">
                <a:solidFill>
                  <a:srgbClr val="FF0066"/>
                </a:solidFill>
                <a:latin typeface="Times New Roman" pitchFamily="18" charset="0"/>
                <a:cs typeface="Times New Roman" pitchFamily="18" charset="0"/>
              </a:rPr>
              <a:t> </a:t>
            </a:r>
            <a:r>
              <a:rPr lang="ru-RU" sz="3200" dirty="0" err="1" smtClean="0">
                <a:solidFill>
                  <a:srgbClr val="FF0066"/>
                </a:solidFill>
                <a:latin typeface="Times New Roman" pitchFamily="18" charset="0"/>
                <a:cs typeface="Times New Roman" pitchFamily="18" charset="0"/>
              </a:rPr>
              <a:t>Қазақстанның жаңа астанасы</a:t>
            </a:r>
            <a:r>
              <a:rPr lang="ru-RU" sz="3200" dirty="0" smtClean="0">
                <a:solidFill>
                  <a:srgbClr val="FF0066"/>
                </a:solidFill>
                <a:latin typeface="Times New Roman" pitchFamily="18" charset="0"/>
                <a:cs typeface="Times New Roman" pitchFamily="18" charset="0"/>
              </a:rPr>
              <a:t>- Астана </a:t>
            </a:r>
            <a:r>
              <a:rPr lang="ru-RU" sz="3200" dirty="0" err="1" smtClean="0">
                <a:solidFill>
                  <a:srgbClr val="FF0066"/>
                </a:solidFill>
                <a:latin typeface="Times New Roman" pitchFamily="18" charset="0"/>
                <a:cs typeface="Times New Roman" pitchFamily="18" charset="0"/>
              </a:rPr>
              <a:t>қаласының тұсау кесер</a:t>
            </a:r>
            <a:r>
              <a:rPr lang="ru-RU" sz="3200" dirty="0" smtClean="0">
                <a:solidFill>
                  <a:srgbClr val="FF0066"/>
                </a:solidFill>
                <a:latin typeface="Times New Roman" pitchFamily="18" charset="0"/>
                <a:cs typeface="Times New Roman" pitchFamily="18" charset="0"/>
              </a:rPr>
              <a:t> </a:t>
            </a:r>
            <a:r>
              <a:rPr lang="ru-RU" sz="3200" dirty="0" err="1" smtClean="0">
                <a:solidFill>
                  <a:srgbClr val="FF0066"/>
                </a:solidFill>
                <a:latin typeface="Times New Roman" pitchFamily="18" charset="0"/>
                <a:cs typeface="Times New Roman" pitchFamily="18" charset="0"/>
              </a:rPr>
              <a:t>рәсімі өткізілді</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cstate="print"/>
          <a:srcRect/>
          <a:stretch>
            <a:fillRect/>
          </a:stretch>
        </p:blipFill>
        <p:spPr bwMode="auto">
          <a:xfrm>
            <a:off x="0" y="0"/>
            <a:ext cx="4500562" cy="6858000"/>
          </a:xfrm>
          <a:prstGeom prst="rect">
            <a:avLst/>
          </a:prstGeom>
          <a:noFill/>
          <a:ln w="9525">
            <a:noFill/>
            <a:miter lim="800000"/>
            <a:headEnd/>
            <a:tailEnd/>
          </a:ln>
        </p:spPr>
      </p:pic>
      <p:sp>
        <p:nvSpPr>
          <p:cNvPr id="3" name="Прямоугольник 2"/>
          <p:cNvSpPr/>
          <p:nvPr/>
        </p:nvSpPr>
        <p:spPr>
          <a:xfrm>
            <a:off x="4500562" y="0"/>
            <a:ext cx="4643438" cy="6924973"/>
          </a:xfrm>
          <a:prstGeom prst="rect">
            <a:avLst/>
          </a:prstGeom>
          <a:solidFill>
            <a:srgbClr val="FFFF00"/>
          </a:solidFill>
        </p:spPr>
        <p:txBody>
          <a:bodyPr wrap="square">
            <a:spAutoFit/>
          </a:bodyPr>
          <a:lstStyle/>
          <a:p>
            <a:endParaRPr lang="kk-KZ" sz="2400" dirty="0" smtClean="0">
              <a:solidFill>
                <a:srgbClr val="0000FF"/>
              </a:solidFill>
              <a:latin typeface="Times New Roman" pitchFamily="18" charset="0"/>
            </a:endParaRPr>
          </a:p>
          <a:p>
            <a:endParaRPr lang="kk-KZ" sz="2400" dirty="0" smtClean="0">
              <a:solidFill>
                <a:srgbClr val="0000FF"/>
              </a:solidFill>
              <a:latin typeface="Times New Roman" pitchFamily="18" charset="0"/>
            </a:endParaRPr>
          </a:p>
          <a:p>
            <a:endParaRPr lang="kk-KZ" sz="2400" dirty="0" smtClean="0">
              <a:solidFill>
                <a:srgbClr val="0000FF"/>
              </a:solidFill>
              <a:latin typeface="Times New Roman" pitchFamily="18" charset="0"/>
            </a:endParaRPr>
          </a:p>
          <a:p>
            <a:endParaRPr lang="kk-KZ" sz="2400" dirty="0" smtClean="0">
              <a:solidFill>
                <a:srgbClr val="0000FF"/>
              </a:solidFill>
              <a:latin typeface="Times New Roman" pitchFamily="18" charset="0"/>
            </a:endParaRPr>
          </a:p>
          <a:p>
            <a:r>
              <a:rPr lang="kk-KZ" sz="2400" dirty="0" smtClean="0">
                <a:solidFill>
                  <a:srgbClr val="0000FF"/>
                </a:solidFill>
                <a:latin typeface="Times New Roman" pitchFamily="18" charset="0"/>
              </a:rPr>
              <a:t>...Ерке Есіл жағасында бой көтерген, ерекше сәулеттік ландшафты бар, бірегей мүсіндік нышандары сап түзеген, жоғары технологиялы болашаққа ұмтылған, өзгені сыйлап, өзінің жаңа астанасы мен өз елін шексіз мақтаныш тұтанын көп ұлтты және көп дінді халқы бар әсем де мейірлі астанамыз, </a:t>
            </a:r>
            <a:br>
              <a:rPr lang="kk-KZ" sz="2400" dirty="0" smtClean="0">
                <a:solidFill>
                  <a:srgbClr val="0000FF"/>
                </a:solidFill>
                <a:latin typeface="Times New Roman" pitchFamily="18" charset="0"/>
              </a:rPr>
            </a:br>
            <a:r>
              <a:rPr lang="kk-KZ" sz="2400" dirty="0" smtClean="0">
                <a:solidFill>
                  <a:srgbClr val="0000FF"/>
                </a:solidFill>
                <a:latin typeface="Times New Roman" pitchFamily="18" charset="0"/>
              </a:rPr>
              <a:t>міне осындай қала.</a:t>
            </a:r>
          </a:p>
          <a:p>
            <a:r>
              <a:rPr lang="kk-KZ" b="1" dirty="0" smtClean="0">
                <a:latin typeface="Times New Roman" pitchFamily="18" charset="0"/>
              </a:rPr>
              <a:t/>
            </a:r>
            <a:br>
              <a:rPr lang="kk-KZ" b="1" dirty="0" smtClean="0">
                <a:latin typeface="Times New Roman" pitchFamily="18" charset="0"/>
              </a:rPr>
            </a:br>
            <a:r>
              <a:rPr lang="kk-KZ" sz="1600" b="1" dirty="0" smtClean="0">
                <a:latin typeface="Times New Roman" pitchFamily="18" charset="0"/>
              </a:rPr>
              <a:t>                                              Н. Назарбаев</a:t>
            </a:r>
          </a:p>
          <a:p>
            <a:endParaRPr lang="kk-KZ" sz="1600" b="1" dirty="0" smtClean="0">
              <a:latin typeface="Times New Roman" pitchFamily="18" charset="0"/>
            </a:endParaRPr>
          </a:p>
          <a:p>
            <a:endParaRPr lang="kk-KZ" sz="1600" b="1" dirty="0" smtClean="0">
              <a:latin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G:\фон\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1" descr="Глобус"/>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6500813" y="4643438"/>
            <a:ext cx="2357437"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1071538" y="571480"/>
            <a:ext cx="7184787"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kk-KZ" sz="4000" b="1" dirty="0">
                <a:ln w="11430"/>
                <a:solidFill>
                  <a:srgbClr val="FFFF00"/>
                </a:solidFill>
                <a:effectLst>
                  <a:glow rad="228600">
                    <a:schemeClr val="accent2">
                      <a:satMod val="175000"/>
                      <a:alpha val="40000"/>
                    </a:schemeClr>
                  </a:glow>
                  <a:outerShdw blurRad="50800" dist="39000" dir="5460000" algn="tl">
                    <a:srgbClr val="000000">
                      <a:alpha val="38000"/>
                    </a:srgbClr>
                  </a:outerShdw>
                  <a:reflection blurRad="6350" stA="55000" endA="50" endPos="85000" dist="29997" dir="5400000" sy="-100000" algn="bl" rotWithShape="0"/>
                </a:effectLst>
                <a:latin typeface="+mn-lt"/>
              </a:rPr>
              <a:t>Психологиялық дайындық</a:t>
            </a:r>
            <a:r>
              <a:rPr lang="kk-KZ"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reflection blurRad="6350" stA="55000" endA="50" endPos="85000" dist="29997" dir="5400000" sy="-100000" algn="bl" rotWithShape="0"/>
                </a:effectLst>
                <a:latin typeface="+mn-lt"/>
              </a:rPr>
              <a:t>.</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reflection blurRad="6350" stA="55000" endA="50" endPos="85000" dist="29997" dir="5400000" sy="-100000" algn="bl" rotWithShape="0"/>
              </a:effectLst>
              <a:latin typeface="+mn-lt"/>
            </a:endParaRPr>
          </a:p>
        </p:txBody>
      </p:sp>
      <p:sp>
        <p:nvSpPr>
          <p:cNvPr id="6" name="Прямоугольник 5"/>
          <p:cNvSpPr/>
          <p:nvPr/>
        </p:nvSpPr>
        <p:spPr>
          <a:xfrm>
            <a:off x="493926" y="1857364"/>
            <a:ext cx="18473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1500166" y="1500174"/>
            <a:ext cx="6500842" cy="2800767"/>
          </a:xfrm>
          <a:prstGeom prst="rect">
            <a:avLst/>
          </a:prstGeom>
        </p:spPr>
        <p:txBody>
          <a:bodyPr wrap="square">
            <a:spAutoFit/>
          </a:bodyPr>
          <a:lstStyle/>
          <a:p>
            <a:r>
              <a:rPr lang="kk-KZ" sz="4400" b="1" i="1" dirty="0" smtClean="0">
                <a:solidFill>
                  <a:srgbClr val="FF0000"/>
                </a:solidFill>
                <a:latin typeface="Times New Roman" pitchFamily="18" charset="0"/>
                <a:cs typeface="Times New Roman" pitchFamily="18" charset="0"/>
              </a:rPr>
              <a:t>  Жақсы оқып   сабақты,</a:t>
            </a:r>
          </a:p>
          <a:p>
            <a:r>
              <a:rPr lang="kk-KZ" sz="4400" b="1" i="1" dirty="0" smtClean="0">
                <a:solidFill>
                  <a:srgbClr val="FF0000"/>
                </a:solidFill>
                <a:latin typeface="Times New Roman" pitchFamily="18" charset="0"/>
                <a:cs typeface="Times New Roman" pitchFamily="18" charset="0"/>
              </a:rPr>
              <a:t>   Әдеп сақтау сәніміз.</a:t>
            </a:r>
          </a:p>
          <a:p>
            <a:r>
              <a:rPr lang="kk-KZ" sz="4400" b="1" i="1" dirty="0" smtClean="0">
                <a:solidFill>
                  <a:srgbClr val="FF0000"/>
                </a:solidFill>
                <a:latin typeface="Times New Roman" pitchFamily="18" charset="0"/>
                <a:cs typeface="Times New Roman" pitchFamily="18" charset="0"/>
              </a:rPr>
              <a:t>   Сәлем бердік сіздерге,</a:t>
            </a:r>
          </a:p>
          <a:p>
            <a:r>
              <a:rPr lang="kk-KZ" sz="4400" b="1" i="1" dirty="0" smtClean="0">
                <a:solidFill>
                  <a:srgbClr val="FF0000"/>
                </a:solidFill>
                <a:latin typeface="Times New Roman" pitchFamily="18" charset="0"/>
                <a:cs typeface="Times New Roman" pitchFamily="18" charset="0"/>
              </a:rPr>
              <a:t>   Басымызды иіп бәріміз.</a:t>
            </a:r>
            <a:endParaRPr lang="kk-KZ" sz="4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srcRect/>
          <a:stretch>
            <a:fillRect/>
          </a:stretch>
        </p:blipFill>
        <p:spPr bwMode="auto">
          <a:xfrm>
            <a:off x="928662" y="785794"/>
            <a:ext cx="3319463" cy="5113337"/>
          </a:xfrm>
          <a:prstGeom prst="rect">
            <a:avLst/>
          </a:prstGeom>
          <a:noFill/>
          <a:ln w="9525">
            <a:noFill/>
            <a:miter lim="800000"/>
            <a:headEnd/>
            <a:tailEnd/>
          </a:ln>
        </p:spPr>
      </p:pic>
      <p:sp>
        <p:nvSpPr>
          <p:cNvPr id="3" name="Прямоугольник 2"/>
          <p:cNvSpPr/>
          <p:nvPr/>
        </p:nvSpPr>
        <p:spPr>
          <a:xfrm>
            <a:off x="4429124" y="785794"/>
            <a:ext cx="4143404" cy="5509200"/>
          </a:xfrm>
          <a:prstGeom prst="rect">
            <a:avLst/>
          </a:prstGeom>
        </p:spPr>
        <p:txBody>
          <a:bodyPr wrap="square">
            <a:spAutoFit/>
          </a:bodyPr>
          <a:lstStyle/>
          <a:p>
            <a:r>
              <a:rPr lang="kk-KZ" sz="3200" b="1" dirty="0" smtClean="0">
                <a:latin typeface="Times New Roman" pitchFamily="18" charset="0"/>
              </a:rPr>
              <a:t>10 қантар ҚР Президентін сайлау болды. Тұнғыш рет баламалы негізде демократиялық үрдіспен өткен бұл сайлауда Қазақстан Республикасының Президенті болып Н. Ә. Назарбаев қайта сайланды.</a:t>
            </a:r>
            <a:endParaRPr lang="ru-RU"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http://ia-centr.ru/work/files/9156/icon150.jpg"/>
          <p:cNvPicPr>
            <a:picLocks noChangeAspect="1" noChangeArrowheads="1"/>
          </p:cNvPicPr>
          <p:nvPr/>
        </p:nvPicPr>
        <p:blipFill>
          <a:blip r:embed="rId2" cstate="print"/>
          <a:srcRect/>
          <a:stretch>
            <a:fillRect/>
          </a:stretch>
        </p:blipFill>
        <p:spPr bwMode="auto">
          <a:xfrm>
            <a:off x="357188" y="428604"/>
            <a:ext cx="4143374" cy="5286412"/>
          </a:xfrm>
          <a:prstGeom prst="rect">
            <a:avLst/>
          </a:prstGeom>
          <a:noFill/>
          <a:ln w="9525">
            <a:noFill/>
            <a:miter lim="800000"/>
            <a:headEnd/>
            <a:tailEnd/>
          </a:ln>
        </p:spPr>
      </p:pic>
      <p:sp>
        <p:nvSpPr>
          <p:cNvPr id="3" name="Прямоугольник 2"/>
          <p:cNvSpPr/>
          <p:nvPr/>
        </p:nvSpPr>
        <p:spPr>
          <a:xfrm>
            <a:off x="5000628" y="1928802"/>
            <a:ext cx="3643338" cy="2554545"/>
          </a:xfrm>
          <a:prstGeom prst="rect">
            <a:avLst/>
          </a:prstGeom>
        </p:spPr>
        <p:txBody>
          <a:bodyPr wrap="square">
            <a:spAutoFit/>
          </a:bodyPr>
          <a:lstStyle/>
          <a:p>
            <a:pPr algn="ctr" defTabSz="874713"/>
            <a:r>
              <a:rPr lang="kk-KZ" sz="4000" b="1" dirty="0" smtClean="0">
                <a:latin typeface="Times New Roman" pitchFamily="18" charset="0"/>
                <a:cs typeface="Times New Roman" pitchFamily="18" charset="0"/>
              </a:rPr>
              <a:t>12 желтоқсан – Астанда ЕҚЫҰ саммиті</a:t>
            </a:r>
            <a:endParaRPr lang="kk-KZ"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632311"/>
          </a:xfrm>
          <a:prstGeom prst="rect">
            <a:avLst/>
          </a:prstGeom>
          <a:solidFill>
            <a:srgbClr val="66FF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3600" b="1" dirty="0" smtClean="0">
              <a:solidFill>
                <a:srgbClr val="CC00CC"/>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Тәуелсіздік </a:t>
            </a:r>
            <a:r>
              <a:rPr kumimoji="0" lang="kk-KZ" sz="3600" b="1" i="0" u="none" strike="noStrike" cap="none" normalizeH="0" baseline="0" dirty="0" smtClean="0">
                <a:ln>
                  <a:noFill/>
                </a:ln>
                <a:solidFill>
                  <a:srgbClr val="CC00CC"/>
                </a:solidFill>
                <a:effectLst/>
                <a:latin typeface="Calibri"/>
                <a:ea typeface="Calibri" pitchFamily="34" charset="0"/>
                <a:cs typeface="Times New Roman" pitchFamily="18" charset="0"/>
              </a:rPr>
              <a:t>–</a:t>
            </a:r>
            <a:r>
              <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 рухы күшті ғажап күн</a:t>
            </a:r>
            <a:br>
              <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br>
            <a:r>
              <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Артта қалды бодан болған азап күн</a:t>
            </a:r>
            <a:br>
              <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br>
            <a:r>
              <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Елім, жерім қазағым деп тебіренем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CC00CC"/>
                </a:solidFill>
                <a:effectLst/>
                <a:latin typeface="Times New Roman" pitchFamily="18" charset="0"/>
                <a:ea typeface="Calibri" pitchFamily="34" charset="0"/>
                <a:cs typeface="Times New Roman" pitchFamily="18" charset="0"/>
              </a:rPr>
              <a:t>Өйткені мен – тәуелсізбін, азатпын</a:t>
            </a:r>
          </a:p>
          <a:p>
            <a:pPr marL="0" marR="0" lvl="0" indent="0" algn="l" defTabSz="914400" rtl="0" eaLnBrk="0" fontAlgn="base" latinLnBrk="0" hangingPunct="0">
              <a:lnSpc>
                <a:spcPct val="100000"/>
              </a:lnSpc>
              <a:spcBef>
                <a:spcPct val="0"/>
              </a:spcBef>
              <a:spcAft>
                <a:spcPct val="0"/>
              </a:spcAft>
              <a:buClrTx/>
              <a:buSzTx/>
              <a:buFontTx/>
              <a:buNone/>
              <a:tabLst/>
            </a:pPr>
            <a:endParaRPr lang="kk-KZ" sz="3600" b="1" dirty="0" smtClean="0">
              <a:solidFill>
                <a:srgbClr val="CC00CC"/>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CC00CC"/>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28802"/>
            <a:ext cx="9144000" cy="2862322"/>
          </a:xfrm>
          <a:prstGeom prst="rect">
            <a:avLst/>
          </a:prstGeom>
        </p:spPr>
        <p:txBody>
          <a:bodyPr wrap="square">
            <a:spAutoFit/>
          </a:bodyPr>
          <a:lstStyle/>
          <a:p>
            <a:r>
              <a:rPr lang="kk-KZ" sz="3600" dirty="0" smtClean="0"/>
              <a:t>     Тұратұғын болашақтың үні кеп</a:t>
            </a:r>
            <a:br>
              <a:rPr lang="kk-KZ" sz="3600" dirty="0" smtClean="0"/>
            </a:br>
            <a:r>
              <a:rPr lang="kk-KZ" sz="3600" dirty="0" smtClean="0"/>
              <a:t>     Артылар күй айтылатын жыры көп</a:t>
            </a:r>
            <a:br>
              <a:rPr lang="kk-KZ" sz="3600" dirty="0" smtClean="0"/>
            </a:br>
            <a:r>
              <a:rPr lang="kk-KZ" sz="3600" dirty="0" smtClean="0"/>
              <a:t>     Ерекше бір еркіндік, бауырлар</a:t>
            </a:r>
            <a:br>
              <a:rPr lang="kk-KZ" sz="3600" dirty="0" smtClean="0"/>
            </a:br>
            <a:r>
              <a:rPr lang="kk-KZ" sz="3600" dirty="0" smtClean="0"/>
              <a:t>     Басшымыздың бүгін туған күні деп</a:t>
            </a:r>
            <a:br>
              <a:rPr lang="kk-KZ" sz="3600" dirty="0" smtClean="0"/>
            </a:br>
            <a:r>
              <a:rPr lang="kk-KZ" dirty="0" smtClean="0"/>
              <a:t/>
            </a:r>
            <a:br>
              <a:rPr lang="kk-KZ" dirty="0" smtClean="0"/>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488"/>
            <a:ext cx="9144000" cy="2554545"/>
          </a:xfrm>
          <a:prstGeom prst="rect">
            <a:avLst/>
          </a:prstGeom>
        </p:spPr>
        <p:txBody>
          <a:bodyPr wrap="square">
            <a:spAutoFit/>
          </a:bodyPr>
          <a:lstStyle/>
          <a:p>
            <a:r>
              <a:rPr lang="kk-KZ" sz="4000" dirty="0" smtClean="0">
                <a:solidFill>
                  <a:srgbClr val="0000FF"/>
                </a:solidFill>
                <a:latin typeface="Times New Roman" pitchFamily="18" charset="0"/>
                <a:cs typeface="Times New Roman" pitchFamily="18" charset="0"/>
              </a:rPr>
              <a:t>Қазақ елі желбіреп көк байрағың</a:t>
            </a:r>
            <a:br>
              <a:rPr lang="kk-KZ" sz="4000" dirty="0" smtClean="0">
                <a:solidFill>
                  <a:srgbClr val="0000FF"/>
                </a:solidFill>
                <a:latin typeface="Times New Roman" pitchFamily="18" charset="0"/>
                <a:cs typeface="Times New Roman" pitchFamily="18" charset="0"/>
              </a:rPr>
            </a:br>
            <a:r>
              <a:rPr lang="kk-KZ" sz="4000" dirty="0" smtClean="0">
                <a:solidFill>
                  <a:srgbClr val="0000FF"/>
                </a:solidFill>
                <a:latin typeface="Times New Roman" pitchFamily="18" charset="0"/>
                <a:cs typeface="Times New Roman" pitchFamily="18" charset="0"/>
              </a:rPr>
              <a:t>Гүлге оранды ауылың мен аймағың</a:t>
            </a:r>
            <a:br>
              <a:rPr lang="kk-KZ" sz="4000" dirty="0" smtClean="0">
                <a:solidFill>
                  <a:srgbClr val="0000FF"/>
                </a:solidFill>
                <a:latin typeface="Times New Roman" pitchFamily="18" charset="0"/>
                <a:cs typeface="Times New Roman" pitchFamily="18" charset="0"/>
              </a:rPr>
            </a:br>
            <a:r>
              <a:rPr lang="kk-KZ" sz="4000" dirty="0" smtClean="0">
                <a:solidFill>
                  <a:srgbClr val="0000FF"/>
                </a:solidFill>
                <a:latin typeface="Times New Roman" pitchFamily="18" charset="0"/>
                <a:cs typeface="Times New Roman" pitchFamily="18" charset="0"/>
              </a:rPr>
              <a:t>Нұрсұлтаның биіктерге бастады</a:t>
            </a:r>
            <a:br>
              <a:rPr lang="kk-KZ" sz="4000" dirty="0" smtClean="0">
                <a:solidFill>
                  <a:srgbClr val="0000FF"/>
                </a:solidFill>
                <a:latin typeface="Times New Roman" pitchFamily="18" charset="0"/>
                <a:cs typeface="Times New Roman" pitchFamily="18" charset="0"/>
              </a:rPr>
            </a:br>
            <a:r>
              <a:rPr lang="kk-KZ" sz="4000" dirty="0" smtClean="0">
                <a:solidFill>
                  <a:srgbClr val="0000FF"/>
                </a:solidFill>
                <a:latin typeface="Times New Roman" pitchFamily="18" charset="0"/>
                <a:cs typeface="Times New Roman" pitchFamily="18" charset="0"/>
              </a:rPr>
              <a:t>Ол көрсеткен нұрлы жолдан таймағын</a:t>
            </a:r>
            <a:endParaRPr lang="ru-RU" sz="4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_8ad6_18898049_XL"/>
          <p:cNvPicPr>
            <a:picLocks noChangeAspect="1" noChangeArrowheads="1" noCrop="1"/>
          </p:cNvPicPr>
          <p:nvPr/>
        </p:nvPicPr>
        <p:blipFill>
          <a:blip r:embed="rId2" cstate="print"/>
          <a:srcRect/>
          <a:stretch>
            <a:fillRect/>
          </a:stretch>
        </p:blipFill>
        <p:spPr bwMode="auto">
          <a:xfrm>
            <a:off x="0" y="357166"/>
            <a:ext cx="4786314" cy="4714908"/>
          </a:xfrm>
          <a:prstGeom prst="rect">
            <a:avLst/>
          </a:prstGeom>
          <a:noFill/>
          <a:ln w="9525">
            <a:noFill/>
            <a:miter lim="800000"/>
            <a:headEnd/>
            <a:tailEnd/>
          </a:ln>
        </p:spPr>
      </p:pic>
      <p:sp>
        <p:nvSpPr>
          <p:cNvPr id="3" name="Прямоугольник 2"/>
          <p:cNvSpPr/>
          <p:nvPr/>
        </p:nvSpPr>
        <p:spPr>
          <a:xfrm>
            <a:off x="4429124" y="2285992"/>
            <a:ext cx="4714876" cy="1569660"/>
          </a:xfrm>
          <a:prstGeom prst="rect">
            <a:avLst/>
          </a:prstGeom>
        </p:spPr>
        <p:txBody>
          <a:bodyPr wrap="square">
            <a:spAutoFit/>
          </a:bodyPr>
          <a:lstStyle/>
          <a:p>
            <a:pPr algn="ctr"/>
            <a:r>
              <a:rPr lang="ru-RU" sz="4800" b="1" i="1" kern="10" dirty="0" err="1" smtClean="0">
                <a:ln w="9525">
                  <a:solidFill>
                    <a:srgbClr val="008000"/>
                  </a:solidFill>
                  <a:round/>
                  <a:headEnd/>
                  <a:tailEnd/>
                </a:ln>
                <a:solidFill>
                  <a:srgbClr val="0000FF"/>
                </a:solidFill>
                <a:effectLst>
                  <a:outerShdw dist="563972" dir="14049741" sx="125000" sy="125000" algn="tl" rotWithShape="0">
                    <a:srgbClr val="C7DFD3">
                      <a:alpha val="79999"/>
                    </a:srgbClr>
                  </a:outerShdw>
                </a:effectLst>
                <a:latin typeface="Times New Roman"/>
                <a:cs typeface="Times New Roman"/>
              </a:rPr>
              <a:t>Назарларыңызға рахмет</a:t>
            </a:r>
            <a:r>
              <a:rPr lang="ru-RU" sz="4800" b="1" i="1" kern="10" dirty="0" smtClean="0">
                <a:ln w="9525">
                  <a:solidFill>
                    <a:srgbClr val="008000"/>
                  </a:solidFill>
                  <a:round/>
                  <a:headEnd/>
                  <a:tailEnd/>
                </a:ln>
                <a:solidFill>
                  <a:srgbClr val="0000FF"/>
                </a:solidFill>
                <a:effectLst>
                  <a:outerShdw dist="563972" dir="14049741" sx="125000" sy="125000" algn="tl" rotWithShape="0">
                    <a:srgbClr val="C7DFD3">
                      <a:alpha val="79999"/>
                    </a:srgbClr>
                  </a:outerShdw>
                </a:effectLst>
                <a:latin typeface="Times New Roman"/>
                <a:cs typeface="Times New Roman"/>
              </a:rPr>
              <a:t> </a:t>
            </a:r>
            <a:endParaRPr lang="ru-RU" sz="4800" b="1" i="1" kern="10" dirty="0">
              <a:ln w="9525">
                <a:solidFill>
                  <a:srgbClr val="008000"/>
                </a:solidFill>
                <a:round/>
                <a:headEnd/>
                <a:tailEnd/>
              </a:ln>
              <a:solidFill>
                <a:srgbClr val="0000FF"/>
              </a:solid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Прямоугольник 6"/>
          <p:cNvSpPr/>
          <p:nvPr/>
        </p:nvSpPr>
        <p:spPr>
          <a:xfrm>
            <a:off x="357158" y="1714488"/>
            <a:ext cx="8358246" cy="3785652"/>
          </a:xfrm>
          <a:prstGeom prst="rect">
            <a:avLst/>
          </a:prstGeom>
          <a:solidFill>
            <a:srgbClr val="FFFF00"/>
          </a:solidFill>
          <a:ln>
            <a:solidFill>
              <a:srgbClr val="FF0000"/>
            </a:solidFill>
          </a:ln>
        </p:spPr>
        <p:txBody>
          <a:bodyPr wrap="square">
            <a:spAutoFit/>
          </a:bodyPr>
          <a:lstStyle/>
          <a:p>
            <a:pPr>
              <a:defRPr/>
            </a:pPr>
            <a:r>
              <a:rPr lang="kk-KZ" sz="6000" b="1" cap="all" dirty="0" smtClean="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Елбасының </a:t>
            </a:r>
            <a:r>
              <a:rPr lang="kk-KZ" sz="6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балалық </a:t>
            </a:r>
            <a:r>
              <a:rPr lang="kk-KZ" sz="60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шағы</a:t>
            </a:r>
            <a:r>
              <a:rPr lang="kk-KZ" sz="6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kk-KZ" sz="6000" b="1" cap="all" dirty="0" smtClean="0">
                <a:ln/>
                <a:solidFill>
                  <a:srgbClr val="882868"/>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туралы </a:t>
            </a:r>
            <a:r>
              <a:rPr lang="kk-KZ" sz="60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дәріс-саяхат</a:t>
            </a:r>
            <a:endParaRPr lang="ru-RU" sz="6000"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1" name="TextBox 20"/>
          <p:cNvSpPr txBox="1">
            <a:spLocks noChangeArrowheads="1"/>
          </p:cNvSpPr>
          <p:nvPr/>
        </p:nvSpPr>
        <p:spPr bwMode="auto">
          <a:xfrm>
            <a:off x="1071563" y="85725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atin typeface="Calibri" pitchFamily="34" charset="0"/>
            </a:endParaRPr>
          </a:p>
        </p:txBody>
      </p:sp>
      <p:sp>
        <p:nvSpPr>
          <p:cNvPr id="28" name="Прямоугольник 27"/>
          <p:cNvSpPr/>
          <p:nvPr/>
        </p:nvSpPr>
        <p:spPr>
          <a:xfrm>
            <a:off x="0" y="0"/>
            <a:ext cx="9144000" cy="1323439"/>
          </a:xfrm>
          <a:prstGeom prst="rect">
            <a:avLst/>
          </a:prstGeom>
          <a:solidFill>
            <a:srgbClr val="00B0F0"/>
          </a:solidFill>
        </p:spPr>
        <p:txBody>
          <a:bodyPr wrap="square">
            <a:spAutoFit/>
          </a:bodyPr>
          <a:lstStyle/>
          <a:p>
            <a:r>
              <a:rPr lang="kk-KZ"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kk-KZ" sz="4000" cap="all" dirty="0" smtClean="0">
                <a:ln w="0"/>
                <a:solidFill>
                  <a:srgbClr val="FFFF00"/>
                </a:solidFill>
                <a:effectLst>
                  <a:reflection blurRad="12700" stA="50000" endPos="50000" dist="5000" dir="5400000" sy="-100000" rotWithShape="0"/>
                </a:effectLst>
                <a:latin typeface="Times New Roman" pitchFamily="18" charset="0"/>
                <a:cs typeface="Times New Roman" pitchFamily="18" charset="0"/>
              </a:rPr>
              <a:t>Балалық шағымның </a:t>
            </a:r>
            <a:r>
              <a:rPr lang="en-US" sz="4000" cap="all" dirty="0" smtClean="0">
                <a:ln w="0"/>
                <a:solidFill>
                  <a:srgbClr val="FFFF00"/>
                </a:solidFill>
                <a:effectLst>
                  <a:reflection blurRad="12700" stA="50000" endPos="50000" dist="5000" dir="5400000" sy="-100000" rotWithShape="0"/>
                </a:effectLst>
                <a:latin typeface="Times New Roman" pitchFamily="18" charset="0"/>
                <a:cs typeface="Times New Roman" pitchFamily="18" charset="0"/>
              </a:rPr>
              <a:t>   			</a:t>
            </a:r>
            <a:r>
              <a:rPr lang="kk-KZ" sz="4000" cap="all" dirty="0" smtClean="0">
                <a:ln w="0"/>
                <a:solidFill>
                  <a:srgbClr val="FFFF00"/>
                </a:solidFill>
                <a:effectLst>
                  <a:reflection blurRad="12700" stA="50000" endPos="50000" dist="5000" dir="5400000" sy="-100000" rotWithShape="0"/>
                </a:effectLst>
                <a:latin typeface="Times New Roman" pitchFamily="18" charset="0"/>
                <a:cs typeface="Times New Roman" pitchFamily="18" charset="0"/>
              </a:rPr>
              <a:t>         аспаны</a:t>
            </a:r>
            <a:endParaRPr lang="ru-RU" sz="4000" dirty="0">
              <a:solidFill>
                <a:srgbClr val="FFFF00"/>
              </a:solidFill>
            </a:endParaRPr>
          </a:p>
        </p:txBody>
      </p:sp>
      <p:pic>
        <p:nvPicPr>
          <p:cNvPr id="29" name="Содержимое 3" descr="http://www.bnews.kz/picture/380/news/6477524589936419b65651ef1154fdcd.jpg"/>
          <p:cNvPicPr>
            <a:picLocks/>
          </p:cNvPicPr>
          <p:nvPr/>
        </p:nvPicPr>
        <p:blipFill>
          <a:blip r:embed="rId3" cstate="print"/>
          <a:srcRect/>
          <a:stretch>
            <a:fillRect/>
          </a:stretch>
        </p:blipFill>
        <p:spPr>
          <a:xfrm>
            <a:off x="0" y="1357298"/>
            <a:ext cx="9144000" cy="5500702"/>
          </a:xfrm>
          <a:prstGeom prst="rect">
            <a:avLst/>
          </a:prstGeom>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214686"/>
            <a:ext cx="9144000" cy="3643314"/>
          </a:xfrm>
          <a:prstGeom prst="rect">
            <a:avLst/>
          </a:prstGeom>
          <a:gradFill rotWithShape="1">
            <a:gsLst>
              <a:gs pos="0">
                <a:srgbClr val="99FF33"/>
              </a:gs>
              <a:gs pos="50000">
                <a:schemeClr val="bg1"/>
              </a:gs>
              <a:gs pos="100000">
                <a:srgbClr val="99FF33"/>
              </a:gs>
            </a:gsLst>
            <a:lin ang="0" scaled="1"/>
          </a:gradFill>
          <a:ln w="9525">
            <a:noFill/>
            <a:miter lim="800000"/>
            <a:headEnd/>
            <a:tailEnd/>
          </a:ln>
          <a:effectLst/>
        </p:spPr>
        <p:txBody>
          <a:bodyPr/>
          <a:lstStyle/>
          <a:p>
            <a:pPr marL="342900" indent="-342900" algn="ctr" fontAlgn="auto">
              <a:spcBef>
                <a:spcPct val="20000"/>
              </a:spcBef>
              <a:spcAft>
                <a:spcPts val="0"/>
              </a:spcAft>
              <a:defRPr/>
            </a:pPr>
            <a:r>
              <a:rPr lang="kk-KZ" sz="3200" dirty="0" smtClean="0">
                <a:solidFill>
                  <a:srgbClr val="0000FF"/>
                </a:solidFill>
                <a:latin typeface="Times New Roman" pitchFamily="18" charset="0"/>
                <a:cs typeface="Times New Roman" pitchFamily="18" charset="0"/>
              </a:rPr>
              <a:t>НҰРСҰЛТАН  ӘБІШҰЛЫ НАЗАРБАЕВ 1940 ЖЫЛЫ 6 ШІЛДЕСІНДЕ ІЛЕ АЛАТАУЫНЫҢ БӨКТЕРІНЕ  ЖАҚЫН ОРНАЛАСҚАН ШАМАЛҒАН АУЫЛЫНДА ДҮНИЕГЕ КЕЛГЕН.</a:t>
            </a:r>
            <a:endParaRPr lang="ru-RU" sz="3200" b="1" i="1" dirty="0">
              <a:solidFill>
                <a:srgbClr val="0000FF"/>
              </a:solidFill>
              <a:latin typeface="Times New Roman" pitchFamily="18" charset="0"/>
            </a:endParaRPr>
          </a:p>
        </p:txBody>
      </p:sp>
      <p:pic>
        <p:nvPicPr>
          <p:cNvPr id="10243" name="Picture 3" descr="1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335337" y="3335337"/>
            <a:ext cx="6858000"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3" descr="1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5621338" y="3335337"/>
            <a:ext cx="6858000"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C:\Documents and Settings\Администратор\Мои документы\анимационные картинки\книга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107213">
            <a:off x="1194621" y="-100421"/>
            <a:ext cx="4340225" cy="283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1138773"/>
          </a:xfrm>
          <a:prstGeom prst="rect">
            <a:avLst/>
          </a:prstGeom>
          <a:solidFill>
            <a:srgbClr val="FFFF00"/>
          </a:solidFill>
        </p:spPr>
        <p:txBody>
          <a:bodyPr wrap="square">
            <a:spAutoFit/>
          </a:bodyPr>
          <a:lstStyle/>
          <a:p>
            <a:r>
              <a:rPr lang="kk-KZ" sz="4000" dirty="0" smtClean="0">
                <a:solidFill>
                  <a:srgbClr val="0000FF"/>
                </a:solidFill>
                <a:latin typeface="Times New Roman" pitchFamily="18" charset="0"/>
                <a:cs typeface="Times New Roman" pitchFamily="18" charset="0"/>
              </a:rPr>
              <a:t>Нұрсұлтан Әбішұлы Назарбаев                                  </a:t>
            </a:r>
            <a:r>
              <a:rPr lang="kk-KZ" sz="2800" dirty="0" smtClean="0">
                <a:solidFill>
                  <a:srgbClr val="9D1383"/>
                </a:solidFill>
                <a:latin typeface="Times New Roman" pitchFamily="18" charset="0"/>
                <a:cs typeface="Times New Roman" pitchFamily="18" charset="0"/>
              </a:rPr>
              <a:t>жас кезінен қоғамдық өмірге  белсене араласты     </a:t>
            </a:r>
            <a:endParaRPr lang="ru-RU" sz="2800" dirty="0">
              <a:solidFill>
                <a:srgbClr val="9D1383"/>
              </a:solidFill>
            </a:endParaRPr>
          </a:p>
        </p:txBody>
      </p:sp>
      <p:pic>
        <p:nvPicPr>
          <p:cNvPr id="10" name="Содержимое 3" descr="http://gdb.rferl.org/FA5A154D-322B-4F3E-812C-81E76A5F632D_w268.jpg"/>
          <p:cNvPicPr>
            <a:picLocks noGrp="1"/>
          </p:cNvPicPr>
          <p:nvPr>
            <p:ph idx="1"/>
          </p:nvPr>
        </p:nvPicPr>
        <p:blipFill>
          <a:blip r:embed="rId3" cstate="print"/>
          <a:stretch>
            <a:fillRect/>
          </a:stretch>
        </p:blipFill>
        <p:spPr>
          <a:xfrm>
            <a:off x="0" y="1214422"/>
            <a:ext cx="9144000" cy="4429156"/>
          </a:xfr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2895600" y="990600"/>
            <a:ext cx="6019800" cy="523220"/>
          </a:xfrm>
          <a:prstGeom prst="rect">
            <a:avLst/>
          </a:prstGeom>
          <a:noFill/>
          <a:ln w="9525">
            <a:noFill/>
            <a:miter lim="800000"/>
            <a:headEnd/>
            <a:tailEnd/>
          </a:ln>
        </p:spPr>
        <p:txBody>
          <a:bodyPr>
            <a:spAutoFit/>
          </a:bodyPr>
          <a:lstStyle/>
          <a:p>
            <a:pPr>
              <a:defRPr/>
            </a:pPr>
            <a:r>
              <a:rPr lang="kk-KZ" sz="2600" b="0" dirty="0">
                <a:latin typeface="Times New Roman" pitchFamily="18" charset="0"/>
              </a:rPr>
              <a:t>	</a:t>
            </a:r>
            <a:r>
              <a:rPr lang="kk-KZ" sz="2800" b="0" dirty="0">
                <a:solidFill>
                  <a:schemeClr val="accent5">
                    <a:lumMod val="25000"/>
                  </a:schemeClr>
                </a:solidFill>
                <a:latin typeface="Times New Roman" pitchFamily="18" charset="0"/>
              </a:rPr>
              <a:t>	</a:t>
            </a:r>
            <a:endParaRPr lang="ru-RU" sz="2800" b="0" dirty="0">
              <a:solidFill>
                <a:schemeClr val="accent5">
                  <a:lumMod val="25000"/>
                </a:schemeClr>
              </a:solidFill>
              <a:latin typeface="Times New Roman" pitchFamily="18" charset="0"/>
            </a:endParaRPr>
          </a:p>
        </p:txBody>
      </p:sp>
      <p:sp>
        <p:nvSpPr>
          <p:cNvPr id="17" name="Прямоугольник 16"/>
          <p:cNvSpPr/>
          <p:nvPr/>
        </p:nvSpPr>
        <p:spPr>
          <a:xfrm>
            <a:off x="1571604" y="0"/>
            <a:ext cx="6000792" cy="523220"/>
          </a:xfrm>
          <a:prstGeom prst="rect">
            <a:avLst/>
          </a:prstGeom>
        </p:spPr>
        <p:txBody>
          <a:bodyPr wrap="square">
            <a:spAutoFit/>
          </a:bodyPr>
          <a:lstStyle/>
          <a:p>
            <a:pPr algn="ctr" defTabSz="1001713">
              <a:spcBef>
                <a:spcPct val="50000"/>
              </a:spcBef>
            </a:pPr>
            <a:r>
              <a:rPr lang="kk-KZ" sz="2800" b="1" i="1" dirty="0" smtClean="0">
                <a:solidFill>
                  <a:srgbClr val="FF0000"/>
                </a:solidFill>
              </a:rPr>
              <a:t>Қ А З А Қ С Т А Н</a:t>
            </a:r>
            <a:endParaRPr lang="ru-RU" sz="2800" b="1" i="1" dirty="0">
              <a:solidFill>
                <a:srgbClr val="FF0000"/>
              </a:solidFill>
            </a:endParaRPr>
          </a:p>
        </p:txBody>
      </p:sp>
      <p:pic>
        <p:nvPicPr>
          <p:cNvPr id="18" name="Picture 8" descr="23DresQO"/>
          <p:cNvPicPr>
            <a:picLocks noChangeAspect="1" noChangeArrowheads="1"/>
          </p:cNvPicPr>
          <p:nvPr/>
        </p:nvPicPr>
        <p:blipFill>
          <a:blip r:embed="rId2" cstate="print"/>
          <a:srcRect/>
          <a:stretch>
            <a:fillRect/>
          </a:stretch>
        </p:blipFill>
        <p:spPr bwMode="auto">
          <a:xfrm>
            <a:off x="500034" y="857232"/>
            <a:ext cx="8064500" cy="4032250"/>
          </a:xfrm>
          <a:prstGeom prst="rect">
            <a:avLst/>
          </a:prstGeom>
          <a:noFill/>
        </p:spPr>
      </p:pic>
      <p:pic>
        <p:nvPicPr>
          <p:cNvPr id="19" name="Picture 8" descr="23DresQO"/>
          <p:cNvPicPr>
            <a:picLocks noChangeAspect="1" noChangeArrowheads="1"/>
          </p:cNvPicPr>
          <p:nvPr/>
        </p:nvPicPr>
        <p:blipFill>
          <a:blip r:embed="rId2" cstate="print"/>
          <a:srcRect/>
          <a:stretch>
            <a:fillRect/>
          </a:stretch>
        </p:blipFill>
        <p:spPr bwMode="auto">
          <a:xfrm>
            <a:off x="500034" y="857232"/>
            <a:ext cx="8064500" cy="4032250"/>
          </a:xfrm>
          <a:prstGeom prst="rect">
            <a:avLst/>
          </a:prstGeom>
          <a:noFill/>
        </p:spPr>
      </p:pic>
      <p:sp>
        <p:nvSpPr>
          <p:cNvPr id="20" name="Прямоугольник 19"/>
          <p:cNvSpPr/>
          <p:nvPr/>
        </p:nvSpPr>
        <p:spPr>
          <a:xfrm>
            <a:off x="0" y="5357826"/>
            <a:ext cx="8858280" cy="1015663"/>
          </a:xfrm>
          <a:prstGeom prst="rect">
            <a:avLst/>
          </a:prstGeom>
          <a:solidFill>
            <a:srgbClr val="66FF66"/>
          </a:solidFill>
        </p:spPr>
        <p:txBody>
          <a:bodyPr wrap="square">
            <a:spAutoFit/>
          </a:bodyPr>
          <a:lstStyle/>
          <a:p>
            <a:pPr algn="just" defTabSz="1001713">
              <a:tabLst>
                <a:tab pos="5984875" algn="l"/>
              </a:tabLst>
            </a:pPr>
            <a:r>
              <a:rPr lang="sr-Cyrl-CS" sz="2000" dirty="0" smtClean="0">
                <a:solidFill>
                  <a:srgbClr val="7030A0"/>
                </a:solidFill>
                <a:latin typeface="Times New Roman" pitchFamily="18" charset="0"/>
                <a:cs typeface="Times New Roman" pitchFamily="18" charset="0"/>
              </a:rPr>
              <a:t>Қазақстан жоғары Кеңесі 1991ж. 16 желтоқсанда Қазақстанды тәуелсіз Республика деп жариялады. Екі жүз жылдай патшалық Ресейдің отары, жетпіс жылдан астам Кеңес үкіметінің бұғауында болған Қазақстан егемен ел болды.</a:t>
            </a:r>
            <a:endParaRPr lang="ru-RU" sz="2000" dirty="0">
              <a:solidFill>
                <a:srgbClr val="7030A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14290"/>
            <a:ext cx="7772400" cy="1470025"/>
          </a:xfrm>
        </p:spPr>
        <p:txBody>
          <a:bodyPr>
            <a:normAutofit fontScale="90000"/>
          </a:bodyPr>
          <a:lstStyle/>
          <a:p>
            <a:r>
              <a:rPr lang="kk-KZ" dirty="0" smtClean="0">
                <a:solidFill>
                  <a:srgbClr val="0000FF"/>
                </a:solidFill>
                <a:latin typeface="Arial" pitchFamily="34" charset="0"/>
              </a:rPr>
              <a:t>       Тәуелсіз менің  ҚАЗАҚСТАНЫМ</a:t>
            </a:r>
            <a:endParaRPr lang="ru-RU" dirty="0"/>
          </a:p>
        </p:txBody>
      </p:sp>
      <p:pic>
        <p:nvPicPr>
          <p:cNvPr id="4" name="Picture 13" descr="GUVERC~1"/>
          <p:cNvPicPr>
            <a:picLocks noChangeAspect="1" noChangeArrowheads="1" noCrop="1"/>
          </p:cNvPicPr>
          <p:nvPr/>
        </p:nvPicPr>
        <p:blipFill>
          <a:blip r:embed="rId2" cstate="print"/>
          <a:srcRect/>
          <a:stretch>
            <a:fillRect/>
          </a:stretch>
        </p:blipFill>
        <p:spPr bwMode="auto">
          <a:xfrm flipH="1">
            <a:off x="-214346" y="-285776"/>
            <a:ext cx="3857684" cy="2643182"/>
          </a:xfrm>
          <a:prstGeom prst="rect">
            <a:avLst/>
          </a:prstGeom>
          <a:noFill/>
          <a:ln w="9525">
            <a:noFill/>
            <a:miter lim="800000"/>
            <a:headEnd/>
            <a:tailEnd/>
          </a:ln>
        </p:spPr>
      </p:pic>
      <p:pic>
        <p:nvPicPr>
          <p:cNvPr id="5" name="Picture 12" descr="GUVERC~1"/>
          <p:cNvPicPr>
            <a:picLocks noChangeAspect="1" noChangeArrowheads="1" noCrop="1"/>
          </p:cNvPicPr>
          <p:nvPr/>
        </p:nvPicPr>
        <p:blipFill>
          <a:blip r:embed="rId2" cstate="print"/>
          <a:srcRect/>
          <a:stretch>
            <a:fillRect/>
          </a:stretch>
        </p:blipFill>
        <p:spPr bwMode="auto">
          <a:xfrm>
            <a:off x="5929322" y="4143356"/>
            <a:ext cx="3744951" cy="2714644"/>
          </a:xfrm>
          <a:prstGeom prst="rect">
            <a:avLst/>
          </a:prstGeom>
          <a:noFill/>
          <a:ln w="9525">
            <a:noFill/>
            <a:miter lim="800000"/>
            <a:headEnd/>
            <a:tailEnd/>
          </a:ln>
        </p:spPr>
      </p:pic>
      <p:pic>
        <p:nvPicPr>
          <p:cNvPr id="6" name="Picture 20" descr="Казахстан1"/>
          <p:cNvPicPr>
            <a:picLocks noChangeAspect="1" noChangeArrowheads="1"/>
          </p:cNvPicPr>
          <p:nvPr/>
        </p:nvPicPr>
        <p:blipFill>
          <a:blip r:embed="rId3" cstate="print"/>
          <a:srcRect/>
          <a:stretch>
            <a:fillRect/>
          </a:stretch>
        </p:blipFill>
        <p:spPr bwMode="auto">
          <a:xfrm>
            <a:off x="1785918" y="1643050"/>
            <a:ext cx="5549900" cy="3357586"/>
          </a:xfrm>
          <a:prstGeom prst="rect">
            <a:avLst/>
          </a:prstGeom>
          <a:noFill/>
          <a:ln w="9525">
            <a:noFill/>
            <a:miter lim="800000"/>
            <a:headEnd/>
            <a:tailEnd/>
          </a:ln>
        </p:spPr>
      </p:pic>
      <p:pic>
        <p:nvPicPr>
          <p:cNvPr id="7" name="Picture 7" descr="Бакыт кусы"/>
          <p:cNvPicPr>
            <a:picLocks noChangeAspect="1" noChangeArrowheads="1"/>
          </p:cNvPicPr>
          <p:nvPr/>
        </p:nvPicPr>
        <p:blipFill>
          <a:blip r:embed="rId4" cstate="print"/>
          <a:srcRect/>
          <a:stretch>
            <a:fillRect/>
          </a:stretch>
        </p:blipFill>
        <p:spPr bwMode="auto">
          <a:xfrm>
            <a:off x="0" y="2500306"/>
            <a:ext cx="1797050" cy="1730375"/>
          </a:xfrm>
          <a:prstGeom prst="rect">
            <a:avLst/>
          </a:prstGeom>
          <a:noFill/>
          <a:ln w="9525">
            <a:noFill/>
            <a:miter lim="800000"/>
            <a:headEnd/>
            <a:tailEnd/>
          </a:ln>
        </p:spPr>
      </p:pic>
      <p:pic>
        <p:nvPicPr>
          <p:cNvPr id="8" name="Picture 7" descr="Бакыт кусы"/>
          <p:cNvPicPr>
            <a:picLocks noChangeAspect="1" noChangeArrowheads="1"/>
          </p:cNvPicPr>
          <p:nvPr/>
        </p:nvPicPr>
        <p:blipFill>
          <a:blip r:embed="rId4" cstate="print"/>
          <a:srcRect/>
          <a:stretch>
            <a:fillRect/>
          </a:stretch>
        </p:blipFill>
        <p:spPr bwMode="auto">
          <a:xfrm>
            <a:off x="7346950" y="2500306"/>
            <a:ext cx="1797050" cy="173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10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200329"/>
          </a:xfrm>
          <a:prstGeom prst="rect">
            <a:avLst/>
          </a:prstGeom>
          <a:solidFill>
            <a:srgbClr val="66FF66"/>
          </a:solidFill>
        </p:spPr>
        <p:txBody>
          <a:bodyPr wrap="square">
            <a:spAutoFit/>
          </a:bodyPr>
          <a:lstStyle/>
          <a:p>
            <a:pPr marL="376238" indent="-376238" algn="ctr" defTabSz="1001713" eaLnBrk="0" hangingPunct="0"/>
            <a:r>
              <a:rPr lang="kk-KZ" sz="2400" dirty="0" smtClean="0">
                <a:solidFill>
                  <a:srgbClr val="FF0000"/>
                </a:solidFill>
              </a:rPr>
              <a:t>1991 жылы 1- желтоқсанда  Республика жұртшылығы  </a:t>
            </a:r>
          </a:p>
          <a:p>
            <a:pPr marL="376238" indent="-376238" algn="ctr" defTabSz="1001713" eaLnBrk="0" hangingPunct="0"/>
            <a:r>
              <a:rPr lang="kk-KZ" sz="2400" dirty="0" smtClean="0">
                <a:solidFill>
                  <a:srgbClr val="FF0000"/>
                </a:solidFill>
              </a:rPr>
              <a:t>тұңғыш рет  Нұрсұлтан Әбішұлы  Назарбаевты  </a:t>
            </a:r>
          </a:p>
          <a:p>
            <a:pPr marL="376238" indent="-376238" algn="ctr" defTabSz="1001713" eaLnBrk="0" hangingPunct="0"/>
            <a:r>
              <a:rPr lang="kk-KZ" sz="2400" dirty="0" smtClean="0">
                <a:solidFill>
                  <a:srgbClr val="FF0000"/>
                </a:solidFill>
              </a:rPr>
              <a:t>республикамыздың президенті етіп сайлады</a:t>
            </a:r>
            <a:r>
              <a:rPr lang="kk-KZ" dirty="0" smtClean="0">
                <a:solidFill>
                  <a:srgbClr val="3333FF"/>
                </a:solidFill>
              </a:rPr>
              <a:t>.</a:t>
            </a:r>
            <a:endParaRPr lang="kk-KZ" dirty="0">
              <a:solidFill>
                <a:srgbClr val="3333FF"/>
              </a:solidFill>
            </a:endParaRPr>
          </a:p>
        </p:txBody>
      </p:sp>
      <p:pic>
        <p:nvPicPr>
          <p:cNvPr id="10" name="Picture 36" descr="0aMzA60l"/>
          <p:cNvPicPr>
            <a:picLocks noChangeAspect="1" noChangeArrowheads="1"/>
          </p:cNvPicPr>
          <p:nvPr/>
        </p:nvPicPr>
        <p:blipFill>
          <a:blip r:embed="rId3" cstate="print"/>
          <a:srcRect b="20685"/>
          <a:stretch>
            <a:fillRect/>
          </a:stretch>
        </p:blipFill>
        <p:spPr bwMode="auto">
          <a:xfrm>
            <a:off x="0" y="1214422"/>
            <a:ext cx="9143999" cy="564357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376</TotalTime>
  <Words>513</Words>
  <Application>Microsoft Office PowerPoint</Application>
  <PresentationFormat>Экран (4:3)</PresentationFormat>
  <Paragraphs>74</Paragraphs>
  <Slides>25</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Открытая</vt:lpstr>
      <vt:lpstr>Слайд 1</vt:lpstr>
      <vt:lpstr>Слайд 2</vt:lpstr>
      <vt:lpstr>Слайд 3</vt:lpstr>
      <vt:lpstr>Слайд 4</vt:lpstr>
      <vt:lpstr>Слайд 5</vt:lpstr>
      <vt:lpstr>Слайд 6</vt:lpstr>
      <vt:lpstr>Слайд 7</vt:lpstr>
      <vt:lpstr>       Тәуелсіз менің  ҚАЗАҚСТАНЫМ</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RePack by SPecialiST</cp:lastModifiedBy>
  <cp:revision>48</cp:revision>
  <dcterms:created xsi:type="dcterms:W3CDTF">2099-01-02T21:42:27Z</dcterms:created>
  <dcterms:modified xsi:type="dcterms:W3CDTF">2017-03-25T05:57:49Z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655494</vt:lpwstr>
  </property>
  <property fmtid="{D5CDD505-2E9C-101B-9397-08002B2CF9AE}" pid="3" name="NXPowerLiteSettings">
    <vt:lpwstr>F7000400038000</vt:lpwstr>
  </property>
  <property fmtid="{D5CDD505-2E9C-101B-9397-08002B2CF9AE}" pid="4" name="NXPowerLiteVersion">
    <vt:lpwstr>D5.0.5</vt:lpwstr>
  </property>
</Properties>
</file>