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9" r:id="rId2"/>
    <p:sldId id="287" r:id="rId3"/>
    <p:sldId id="289" r:id="rId4"/>
    <p:sldId id="290" r:id="rId5"/>
    <p:sldId id="294" r:id="rId6"/>
    <p:sldId id="296" r:id="rId7"/>
    <p:sldId id="303" r:id="rId8"/>
    <p:sldId id="304" r:id="rId9"/>
    <p:sldId id="295" r:id="rId10"/>
    <p:sldId id="308" r:id="rId11"/>
    <p:sldId id="319" r:id="rId12"/>
    <p:sldId id="310" r:id="rId13"/>
    <p:sldId id="306" r:id="rId14"/>
    <p:sldId id="325" r:id="rId15"/>
    <p:sldId id="284" r:id="rId16"/>
    <p:sldId id="312" r:id="rId17"/>
    <p:sldId id="309" r:id="rId18"/>
    <p:sldId id="321" r:id="rId19"/>
    <p:sldId id="322" r:id="rId20"/>
    <p:sldId id="305" r:id="rId21"/>
    <p:sldId id="307" r:id="rId22"/>
    <p:sldId id="300" r:id="rId23"/>
    <p:sldId id="316" r:id="rId24"/>
    <p:sldId id="313" r:id="rId25"/>
    <p:sldId id="315" r:id="rId26"/>
    <p:sldId id="327" r:id="rId27"/>
    <p:sldId id="329" r:id="rId28"/>
    <p:sldId id="29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9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7E819-1291-4263-93BF-2664D53ECF39}"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ru-RU"/>
        </a:p>
      </dgm:t>
    </dgm:pt>
    <dgm:pt modelId="{2027B847-BDB6-4491-BC46-5DABA6182730}">
      <dgm:prSet phldrT="[Текст]" custT="1"/>
      <dgm:spPr/>
      <dgm:t>
        <a:bodyPr/>
        <a:lstStyle/>
        <a:p>
          <a:r>
            <a:rPr lang="kk-KZ" sz="2400" dirty="0" smtClean="0">
              <a:latin typeface="Times New Roman" pitchFamily="18" charset="0"/>
              <a:cs typeface="Times New Roman" pitchFamily="18" charset="0"/>
            </a:rPr>
            <a:t>Қазақстан  ауыл  шаруашылығының  басты салалары </a:t>
          </a:r>
          <a:r>
            <a:rPr lang="kk-KZ" sz="2400" b="1" dirty="0" smtClean="0">
              <a:latin typeface="Times New Roman" pitchFamily="18" charset="0"/>
              <a:cs typeface="Times New Roman" pitchFamily="18" charset="0"/>
            </a:rPr>
            <a:t>егіншілік</a:t>
          </a:r>
          <a:r>
            <a:rPr lang="kk-KZ" sz="2400" dirty="0" smtClean="0">
              <a:latin typeface="Times New Roman" pitchFamily="18" charset="0"/>
              <a:cs typeface="Times New Roman" pitchFamily="18" charset="0"/>
            </a:rPr>
            <a:t> пен </a:t>
          </a:r>
          <a:r>
            <a:rPr lang="kk-KZ" sz="2400" b="1" dirty="0" smtClean="0">
              <a:latin typeface="Times New Roman" pitchFamily="18" charset="0"/>
              <a:cs typeface="Times New Roman" pitchFamily="18" charset="0"/>
            </a:rPr>
            <a:t>мал  шаруашылығы  </a:t>
          </a:r>
          <a:r>
            <a:rPr lang="kk-KZ" sz="2400" dirty="0" smtClean="0">
              <a:latin typeface="Times New Roman" pitchFamily="18" charset="0"/>
              <a:cs typeface="Times New Roman" pitchFamily="18" charset="0"/>
            </a:rPr>
            <a:t>туралы түсіндіру. Төрт  түлік мал жайлы білімдерін </a:t>
          </a:r>
          <a:r>
            <a:rPr lang="kk-KZ" sz="2400" dirty="0" smtClean="0">
              <a:latin typeface="Times New Roman" pitchFamily="18" charset="0"/>
              <a:cs typeface="Times New Roman" pitchFamily="18" charset="0"/>
            </a:rPr>
            <a:t>тереңдету </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6F5EBE6A-D90A-417D-B20E-2F4B69F3B76F}" type="parTrans" cxnId="{1A0154BC-F4E3-4EA9-AAEB-6CBAC64E03A3}">
      <dgm:prSet/>
      <dgm:spPr/>
      <dgm:t>
        <a:bodyPr/>
        <a:lstStyle/>
        <a:p>
          <a:endParaRPr lang="ru-RU"/>
        </a:p>
      </dgm:t>
    </dgm:pt>
    <dgm:pt modelId="{265CA9B6-5B44-4D79-8ED1-C4EDD7ACFB24}" type="sibTrans" cxnId="{1A0154BC-F4E3-4EA9-AAEB-6CBAC64E03A3}">
      <dgm:prSet/>
      <dgm:spPr/>
      <dgm:t>
        <a:bodyPr/>
        <a:lstStyle/>
        <a:p>
          <a:endParaRPr lang="ru-RU"/>
        </a:p>
      </dgm:t>
    </dgm:pt>
    <dgm:pt modelId="{FFAB051D-E4CD-4CD0-8E46-BCCD57CBA624}">
      <dgm:prSet phldrT="[Текст]" custT="1"/>
      <dgm:spPr/>
      <dgm:t>
        <a:bodyPr/>
        <a:lstStyle/>
        <a:p>
          <a:r>
            <a:rPr lang="kk-KZ" sz="2400" dirty="0" smtClean="0">
              <a:latin typeface="Times New Roman" pitchFamily="18" charset="0"/>
              <a:cs typeface="Times New Roman" pitchFamily="18" charset="0"/>
            </a:rPr>
            <a:t>Ой-өрістерін шыңдау ,қабілеттін ұштау,шығармашылыққа жетелеу.</a:t>
          </a:r>
          <a:endParaRPr lang="ru-RU" sz="2400" dirty="0">
            <a:latin typeface="Times New Roman" pitchFamily="18" charset="0"/>
            <a:cs typeface="Times New Roman" pitchFamily="18" charset="0"/>
          </a:endParaRPr>
        </a:p>
      </dgm:t>
    </dgm:pt>
    <dgm:pt modelId="{C6D83A12-7BEF-4A95-8F6B-ACF2A9EEDEC0}" type="parTrans" cxnId="{636773AD-C444-45C6-A27B-8646AC2568BA}">
      <dgm:prSet/>
      <dgm:spPr/>
      <dgm:t>
        <a:bodyPr/>
        <a:lstStyle/>
        <a:p>
          <a:endParaRPr lang="ru-RU"/>
        </a:p>
      </dgm:t>
    </dgm:pt>
    <dgm:pt modelId="{0570D224-9B7A-40F6-9309-A5941A6819F1}" type="sibTrans" cxnId="{636773AD-C444-45C6-A27B-8646AC2568BA}">
      <dgm:prSet/>
      <dgm:spPr/>
      <dgm:t>
        <a:bodyPr/>
        <a:lstStyle/>
        <a:p>
          <a:endParaRPr lang="ru-RU"/>
        </a:p>
      </dgm:t>
    </dgm:pt>
    <dgm:pt modelId="{85C797AB-EBD3-4636-A9FD-3746EA59A8CA}">
      <dgm:prSet phldrT="[Текст]" custT="1"/>
      <dgm:spPr/>
      <dgm:t>
        <a:bodyPr/>
        <a:lstStyle/>
        <a:p>
          <a:pPr algn="ctr"/>
          <a:r>
            <a:rPr lang="kk-KZ" sz="2400" dirty="0" smtClean="0">
              <a:latin typeface="Times New Roman" pitchFamily="18" charset="0"/>
              <a:cs typeface="Times New Roman" pitchFamily="18" charset="0"/>
            </a:rPr>
            <a:t>Төрт  түлік  малды күтіп- баптауға,оған қамқорлық  жасауға ,адамдар еңбегін бағалай білуге  тәрбиелеу . </a:t>
          </a:r>
          <a:endParaRPr lang="ru-RU" sz="2400" dirty="0">
            <a:latin typeface="Times New Roman" pitchFamily="18" charset="0"/>
            <a:cs typeface="Times New Roman" pitchFamily="18" charset="0"/>
          </a:endParaRPr>
        </a:p>
      </dgm:t>
    </dgm:pt>
    <dgm:pt modelId="{7948CD8F-AA10-49F7-8535-B93BF73CBCF8}" type="parTrans" cxnId="{88A6F64A-4291-4710-AA7D-F69B42D143A8}">
      <dgm:prSet/>
      <dgm:spPr/>
      <dgm:t>
        <a:bodyPr/>
        <a:lstStyle/>
        <a:p>
          <a:endParaRPr lang="ru-RU"/>
        </a:p>
      </dgm:t>
    </dgm:pt>
    <dgm:pt modelId="{1D5D24A3-EBA0-4E4E-B0B0-1986BAFFCAB1}" type="sibTrans" cxnId="{88A6F64A-4291-4710-AA7D-F69B42D143A8}">
      <dgm:prSet/>
      <dgm:spPr/>
      <dgm:t>
        <a:bodyPr/>
        <a:lstStyle/>
        <a:p>
          <a:endParaRPr lang="ru-RU"/>
        </a:p>
      </dgm:t>
    </dgm:pt>
    <dgm:pt modelId="{F9708B8D-92AC-4BFC-AB7C-C2482F073C55}">
      <dgm:prSet phldrT="[Текст]"/>
      <dgm:spPr/>
      <dgm:t>
        <a:bodyPr/>
        <a:lstStyle/>
        <a:p>
          <a:r>
            <a:rPr lang="kk-KZ" b="1" dirty="0" smtClean="0">
              <a:latin typeface="Times New Roman" pitchFamily="18" charset="0"/>
              <a:cs typeface="Times New Roman" pitchFamily="18" charset="0"/>
            </a:rPr>
            <a:t>Тәрбиелік мақсаты: </a:t>
          </a:r>
          <a:endParaRPr lang="ru-RU" b="1" dirty="0">
            <a:latin typeface="Times New Roman" pitchFamily="18" charset="0"/>
            <a:cs typeface="Times New Roman" pitchFamily="18" charset="0"/>
          </a:endParaRPr>
        </a:p>
      </dgm:t>
    </dgm:pt>
    <dgm:pt modelId="{5818A771-B34A-4EA7-8469-C2F45E2A0AFD}" type="parTrans" cxnId="{BEDC5239-F4BD-4D70-BC12-CA8E16B1F72A}">
      <dgm:prSet/>
      <dgm:spPr/>
      <dgm:t>
        <a:bodyPr/>
        <a:lstStyle/>
        <a:p>
          <a:endParaRPr lang="ru-RU"/>
        </a:p>
      </dgm:t>
    </dgm:pt>
    <dgm:pt modelId="{CF07843A-7713-44EF-A5F0-E58DC22FDDC4}" type="sibTrans" cxnId="{BEDC5239-F4BD-4D70-BC12-CA8E16B1F72A}">
      <dgm:prSet/>
      <dgm:spPr/>
      <dgm:t>
        <a:bodyPr/>
        <a:lstStyle/>
        <a:p>
          <a:endParaRPr lang="ru-RU"/>
        </a:p>
      </dgm:t>
    </dgm:pt>
    <dgm:pt modelId="{E6E6215E-8C0E-49BC-97D2-2C56A01FFE0F}">
      <dgm:prSet phldrT="[Текст]" custT="1"/>
      <dgm:spPr/>
      <dgm:t>
        <a:bodyPr/>
        <a:lstStyle/>
        <a:p>
          <a:r>
            <a:rPr lang="kk-KZ" sz="2400" b="1" dirty="0" smtClean="0">
              <a:latin typeface="Times New Roman" pitchFamily="18" charset="0"/>
              <a:cs typeface="Times New Roman" pitchFamily="18" charset="0"/>
            </a:rPr>
            <a:t>Дамушылығы </a:t>
          </a:r>
          <a:r>
            <a:rPr lang="kk-KZ"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dgm:t>
    </dgm:pt>
    <dgm:pt modelId="{DE12B4C3-74ED-4B49-96FC-2BF1A932FD11}" type="parTrans" cxnId="{17EA4EE3-BE4F-4B39-B539-0EE66918BAE5}">
      <dgm:prSet/>
      <dgm:spPr/>
      <dgm:t>
        <a:bodyPr/>
        <a:lstStyle/>
        <a:p>
          <a:endParaRPr lang="ru-RU"/>
        </a:p>
      </dgm:t>
    </dgm:pt>
    <dgm:pt modelId="{DFEF1A61-AD8C-4749-9E0E-9C7F7FD3BB6F}" type="sibTrans" cxnId="{17EA4EE3-BE4F-4B39-B539-0EE66918BAE5}">
      <dgm:prSet/>
      <dgm:spPr/>
      <dgm:t>
        <a:bodyPr/>
        <a:lstStyle/>
        <a:p>
          <a:endParaRPr lang="ru-RU"/>
        </a:p>
      </dgm:t>
    </dgm:pt>
    <dgm:pt modelId="{BF0116C5-F0ED-4048-9350-BB3515EBAF80}" type="pres">
      <dgm:prSet presAssocID="{F737E819-1291-4263-93BF-2664D53ECF39}" presName="Name0" presStyleCnt="0">
        <dgm:presLayoutVars>
          <dgm:dir/>
          <dgm:resizeHandles val="exact"/>
        </dgm:presLayoutVars>
      </dgm:prSet>
      <dgm:spPr/>
      <dgm:t>
        <a:bodyPr/>
        <a:lstStyle/>
        <a:p>
          <a:endParaRPr lang="ru-RU"/>
        </a:p>
      </dgm:t>
    </dgm:pt>
    <dgm:pt modelId="{8555A512-A818-4967-A8B8-5D14E40D3B96}" type="pres">
      <dgm:prSet presAssocID="{F737E819-1291-4263-93BF-2664D53ECF39}" presName="cycle" presStyleCnt="0"/>
      <dgm:spPr/>
    </dgm:pt>
    <dgm:pt modelId="{EFB9CCFA-E1D0-4646-97E0-DA05232AE878}" type="pres">
      <dgm:prSet presAssocID="{2027B847-BDB6-4491-BC46-5DABA6182730}" presName="nodeFirstNode" presStyleLbl="node1" presStyleIdx="0" presStyleCnt="5" custScaleX="365021">
        <dgm:presLayoutVars>
          <dgm:bulletEnabled val="1"/>
        </dgm:presLayoutVars>
      </dgm:prSet>
      <dgm:spPr/>
      <dgm:t>
        <a:bodyPr/>
        <a:lstStyle/>
        <a:p>
          <a:endParaRPr lang="ru-RU"/>
        </a:p>
      </dgm:t>
    </dgm:pt>
    <dgm:pt modelId="{64E35C0A-166F-40E9-92B0-BE106D833274}" type="pres">
      <dgm:prSet presAssocID="{265CA9B6-5B44-4D79-8ED1-C4EDD7ACFB24}" presName="sibTransFirstNode" presStyleLbl="bgShp" presStyleIdx="0" presStyleCnt="1"/>
      <dgm:spPr/>
      <dgm:t>
        <a:bodyPr/>
        <a:lstStyle/>
        <a:p>
          <a:endParaRPr lang="ru-RU"/>
        </a:p>
      </dgm:t>
    </dgm:pt>
    <dgm:pt modelId="{9A7A87B8-99B1-4557-9E65-8F266C8F2C62}" type="pres">
      <dgm:prSet presAssocID="{FFAB051D-E4CD-4CD0-8E46-BCCD57CBA624}" presName="nodeFollowingNodes" presStyleLbl="node1" presStyleIdx="1" presStyleCnt="5" custScaleX="214043" custRadScaleRad="93898" custRadScaleInc="-2382">
        <dgm:presLayoutVars>
          <dgm:bulletEnabled val="1"/>
        </dgm:presLayoutVars>
      </dgm:prSet>
      <dgm:spPr/>
      <dgm:t>
        <a:bodyPr/>
        <a:lstStyle/>
        <a:p>
          <a:endParaRPr lang="ru-RU"/>
        </a:p>
      </dgm:t>
    </dgm:pt>
    <dgm:pt modelId="{C0708930-6769-443C-AA17-54832BAEDF23}" type="pres">
      <dgm:prSet presAssocID="{85C797AB-EBD3-4636-A9FD-3746EA59A8CA}" presName="nodeFollowingNodes" presStyleLbl="node1" presStyleIdx="2" presStyleCnt="5" custScaleX="212226" custScaleY="111746" custRadScaleRad="87596" custRadScaleInc="-49933">
        <dgm:presLayoutVars>
          <dgm:bulletEnabled val="1"/>
        </dgm:presLayoutVars>
      </dgm:prSet>
      <dgm:spPr/>
      <dgm:t>
        <a:bodyPr/>
        <a:lstStyle/>
        <a:p>
          <a:endParaRPr lang="ru-RU"/>
        </a:p>
      </dgm:t>
    </dgm:pt>
    <dgm:pt modelId="{81934D53-7BF1-4C43-A5C7-AB255D4EB06B}" type="pres">
      <dgm:prSet presAssocID="{F9708B8D-92AC-4BFC-AB7C-C2482F073C55}" presName="nodeFollowingNodes" presStyleLbl="node1" presStyleIdx="3" presStyleCnt="5" custScaleX="133380" custScaleY="94919" custRadScaleRad="125535" custRadScaleInc="57697">
        <dgm:presLayoutVars>
          <dgm:bulletEnabled val="1"/>
        </dgm:presLayoutVars>
      </dgm:prSet>
      <dgm:spPr/>
      <dgm:t>
        <a:bodyPr/>
        <a:lstStyle/>
        <a:p>
          <a:endParaRPr lang="ru-RU"/>
        </a:p>
      </dgm:t>
    </dgm:pt>
    <dgm:pt modelId="{0F7BF32F-00ED-4335-97C8-DE12873E0009}" type="pres">
      <dgm:prSet presAssocID="{E6E6215E-8C0E-49BC-97D2-2C56A01FFE0F}" presName="nodeFollowingNodes" presStyleLbl="node1" presStyleIdx="4" presStyleCnt="5" custScaleX="138481" custScaleY="83075" custRadScaleRad="120177" custRadScaleInc="4753">
        <dgm:presLayoutVars>
          <dgm:bulletEnabled val="1"/>
        </dgm:presLayoutVars>
      </dgm:prSet>
      <dgm:spPr/>
      <dgm:t>
        <a:bodyPr/>
        <a:lstStyle/>
        <a:p>
          <a:endParaRPr lang="ru-RU"/>
        </a:p>
      </dgm:t>
    </dgm:pt>
  </dgm:ptLst>
  <dgm:cxnLst>
    <dgm:cxn modelId="{4485DB3B-BB39-411D-934B-89F414FF0605}" type="presOf" srcId="{E6E6215E-8C0E-49BC-97D2-2C56A01FFE0F}" destId="{0F7BF32F-00ED-4335-97C8-DE12873E0009}" srcOrd="0" destOrd="0" presId="urn:microsoft.com/office/officeart/2005/8/layout/cycle3"/>
    <dgm:cxn modelId="{636773AD-C444-45C6-A27B-8646AC2568BA}" srcId="{F737E819-1291-4263-93BF-2664D53ECF39}" destId="{FFAB051D-E4CD-4CD0-8E46-BCCD57CBA624}" srcOrd="1" destOrd="0" parTransId="{C6D83A12-7BEF-4A95-8F6B-ACF2A9EEDEC0}" sibTransId="{0570D224-9B7A-40F6-9309-A5941A6819F1}"/>
    <dgm:cxn modelId="{1A0154BC-F4E3-4EA9-AAEB-6CBAC64E03A3}" srcId="{F737E819-1291-4263-93BF-2664D53ECF39}" destId="{2027B847-BDB6-4491-BC46-5DABA6182730}" srcOrd="0" destOrd="0" parTransId="{6F5EBE6A-D90A-417D-B20E-2F4B69F3B76F}" sibTransId="{265CA9B6-5B44-4D79-8ED1-C4EDD7ACFB24}"/>
    <dgm:cxn modelId="{E45057CC-5AC4-4C89-BE7E-6A06A9558CDC}" type="presOf" srcId="{265CA9B6-5B44-4D79-8ED1-C4EDD7ACFB24}" destId="{64E35C0A-166F-40E9-92B0-BE106D833274}" srcOrd="0" destOrd="0" presId="urn:microsoft.com/office/officeart/2005/8/layout/cycle3"/>
    <dgm:cxn modelId="{39924C7A-47A4-427D-9DC5-7274888294FE}" type="presOf" srcId="{F9708B8D-92AC-4BFC-AB7C-C2482F073C55}" destId="{81934D53-7BF1-4C43-A5C7-AB255D4EB06B}" srcOrd="0" destOrd="0" presId="urn:microsoft.com/office/officeart/2005/8/layout/cycle3"/>
    <dgm:cxn modelId="{BEDC5239-F4BD-4D70-BC12-CA8E16B1F72A}" srcId="{F737E819-1291-4263-93BF-2664D53ECF39}" destId="{F9708B8D-92AC-4BFC-AB7C-C2482F073C55}" srcOrd="3" destOrd="0" parTransId="{5818A771-B34A-4EA7-8469-C2F45E2A0AFD}" sibTransId="{CF07843A-7713-44EF-A5F0-E58DC22FDDC4}"/>
    <dgm:cxn modelId="{E906C31B-AE7D-451B-A014-AE768932396E}" type="presOf" srcId="{F737E819-1291-4263-93BF-2664D53ECF39}" destId="{BF0116C5-F0ED-4048-9350-BB3515EBAF80}" srcOrd="0" destOrd="0" presId="urn:microsoft.com/office/officeart/2005/8/layout/cycle3"/>
    <dgm:cxn modelId="{17EA4EE3-BE4F-4B39-B539-0EE66918BAE5}" srcId="{F737E819-1291-4263-93BF-2664D53ECF39}" destId="{E6E6215E-8C0E-49BC-97D2-2C56A01FFE0F}" srcOrd="4" destOrd="0" parTransId="{DE12B4C3-74ED-4B49-96FC-2BF1A932FD11}" sibTransId="{DFEF1A61-AD8C-4749-9E0E-9C7F7FD3BB6F}"/>
    <dgm:cxn modelId="{2490D578-913D-44EA-AEAF-5B51813E3A0B}" type="presOf" srcId="{85C797AB-EBD3-4636-A9FD-3746EA59A8CA}" destId="{C0708930-6769-443C-AA17-54832BAEDF23}" srcOrd="0" destOrd="0" presId="urn:microsoft.com/office/officeart/2005/8/layout/cycle3"/>
    <dgm:cxn modelId="{65855080-912A-4500-AE14-73D2A076E55D}" type="presOf" srcId="{FFAB051D-E4CD-4CD0-8E46-BCCD57CBA624}" destId="{9A7A87B8-99B1-4557-9E65-8F266C8F2C62}" srcOrd="0" destOrd="0" presId="urn:microsoft.com/office/officeart/2005/8/layout/cycle3"/>
    <dgm:cxn modelId="{ED8BF222-0FFC-4393-B3BF-689681AF7E59}" type="presOf" srcId="{2027B847-BDB6-4491-BC46-5DABA6182730}" destId="{EFB9CCFA-E1D0-4646-97E0-DA05232AE878}" srcOrd="0" destOrd="0" presId="urn:microsoft.com/office/officeart/2005/8/layout/cycle3"/>
    <dgm:cxn modelId="{88A6F64A-4291-4710-AA7D-F69B42D143A8}" srcId="{F737E819-1291-4263-93BF-2664D53ECF39}" destId="{85C797AB-EBD3-4636-A9FD-3746EA59A8CA}" srcOrd="2" destOrd="0" parTransId="{7948CD8F-AA10-49F7-8535-B93BF73CBCF8}" sibTransId="{1D5D24A3-EBA0-4E4E-B0B0-1986BAFFCAB1}"/>
    <dgm:cxn modelId="{9F3F5DE0-2EEC-41FB-AD4B-A10757E839E2}" type="presParOf" srcId="{BF0116C5-F0ED-4048-9350-BB3515EBAF80}" destId="{8555A512-A818-4967-A8B8-5D14E40D3B96}" srcOrd="0" destOrd="0" presId="urn:microsoft.com/office/officeart/2005/8/layout/cycle3"/>
    <dgm:cxn modelId="{1E8AEC4A-7BF6-4995-87DC-B3336B366D0A}" type="presParOf" srcId="{8555A512-A818-4967-A8B8-5D14E40D3B96}" destId="{EFB9CCFA-E1D0-4646-97E0-DA05232AE878}" srcOrd="0" destOrd="0" presId="urn:microsoft.com/office/officeart/2005/8/layout/cycle3"/>
    <dgm:cxn modelId="{2D6CB628-ABF2-41EE-A87A-FB3112EE4A6E}" type="presParOf" srcId="{8555A512-A818-4967-A8B8-5D14E40D3B96}" destId="{64E35C0A-166F-40E9-92B0-BE106D833274}" srcOrd="1" destOrd="0" presId="urn:microsoft.com/office/officeart/2005/8/layout/cycle3"/>
    <dgm:cxn modelId="{E7F8D840-077A-47EA-99DC-06F59D403F68}" type="presParOf" srcId="{8555A512-A818-4967-A8B8-5D14E40D3B96}" destId="{9A7A87B8-99B1-4557-9E65-8F266C8F2C62}" srcOrd="2" destOrd="0" presId="urn:microsoft.com/office/officeart/2005/8/layout/cycle3"/>
    <dgm:cxn modelId="{4F55575D-75B7-417B-8037-A28C9E0F7B25}" type="presParOf" srcId="{8555A512-A818-4967-A8B8-5D14E40D3B96}" destId="{C0708930-6769-443C-AA17-54832BAEDF23}" srcOrd="3" destOrd="0" presId="urn:microsoft.com/office/officeart/2005/8/layout/cycle3"/>
    <dgm:cxn modelId="{AAA708C3-7F80-4BA2-8372-698A55A10702}" type="presParOf" srcId="{8555A512-A818-4967-A8B8-5D14E40D3B96}" destId="{81934D53-7BF1-4C43-A5C7-AB255D4EB06B}" srcOrd="4" destOrd="0" presId="urn:microsoft.com/office/officeart/2005/8/layout/cycle3"/>
    <dgm:cxn modelId="{D9052D7C-2C7A-4E2A-9B3D-03A1F49B71C7}" type="presParOf" srcId="{8555A512-A818-4967-A8B8-5D14E40D3B96}" destId="{0F7BF32F-00ED-4335-97C8-DE12873E0009}" srcOrd="5" destOrd="0" presId="urn:microsoft.com/office/officeart/2005/8/layout/cycle3"/>
  </dgm:cxnLst>
  <dgm:bg/>
  <dgm:whole/>
</dgm:dataModel>
</file>

<file path=ppt/diagrams/data2.xml><?xml version="1.0" encoding="utf-8"?>
<dgm:dataModel xmlns:dgm="http://schemas.openxmlformats.org/drawingml/2006/diagram" xmlns:a="http://schemas.openxmlformats.org/drawingml/2006/main">
  <dgm:ptLst>
    <dgm:pt modelId="{0A0D5C14-D9EA-4090-80AF-8AEF79EAC403}" type="doc">
      <dgm:prSet loTypeId="urn:microsoft.com/office/officeart/2005/8/layout/cycle3" loCatId="cycle" qsTypeId="urn:microsoft.com/office/officeart/2005/8/quickstyle/simple3" qsCatId="simple" csTypeId="urn:microsoft.com/office/officeart/2005/8/colors/colorful3" csCatId="colorful" phldr="1"/>
      <dgm:spPr/>
      <dgm:t>
        <a:bodyPr/>
        <a:lstStyle/>
        <a:p>
          <a:endParaRPr lang="ru-RU"/>
        </a:p>
      </dgm:t>
    </dgm:pt>
    <dgm:pt modelId="{7E8A9DA1-9FE6-4276-A229-CD7DC8E9D633}">
      <dgm:prSet phldrT="[Текст]" custT="1"/>
      <dgm:spPr/>
      <dgm:t>
        <a:bodyPr/>
        <a:lstStyle/>
        <a:p>
          <a:r>
            <a:rPr lang="kk-KZ" sz="2800" b="1" dirty="0" smtClean="0">
              <a:latin typeface="Times New Roman" pitchFamily="18" charset="0"/>
              <a:cs typeface="Times New Roman" pitchFamily="18" charset="0"/>
            </a:rPr>
            <a:t>Сабақ түрі </a:t>
          </a:r>
          <a:r>
            <a:rPr lang="kk-KZ" sz="2800" dirty="0" smtClean="0">
              <a:latin typeface="Times New Roman" pitchFamily="18" charset="0"/>
              <a:cs typeface="Times New Roman" pitchFamily="18" charset="0"/>
            </a:rPr>
            <a:t>:ақпараттық  технологияны пайдалану,түсіндіру,сұрақ- жауап,тес</a:t>
          </a:r>
          <a:r>
            <a:rPr lang="kk-KZ" sz="2800" dirty="0" smtClean="0"/>
            <a:t>т.</a:t>
          </a:r>
          <a:endParaRPr lang="ru-RU" sz="2800" dirty="0"/>
        </a:p>
      </dgm:t>
    </dgm:pt>
    <dgm:pt modelId="{0A1DD471-75B1-43C6-AB41-720BADB02A09}" type="parTrans" cxnId="{B2D5CDD3-C755-4BEF-B6B4-C11038CC59C7}">
      <dgm:prSet/>
      <dgm:spPr/>
      <dgm:t>
        <a:bodyPr/>
        <a:lstStyle/>
        <a:p>
          <a:endParaRPr lang="ru-RU"/>
        </a:p>
      </dgm:t>
    </dgm:pt>
    <dgm:pt modelId="{1D349A2B-E7D7-494F-97A9-76C28873F5B1}" type="sibTrans" cxnId="{B2D5CDD3-C755-4BEF-B6B4-C11038CC59C7}">
      <dgm:prSet/>
      <dgm:spPr/>
      <dgm:t>
        <a:bodyPr/>
        <a:lstStyle/>
        <a:p>
          <a:endParaRPr lang="ru-RU"/>
        </a:p>
      </dgm:t>
    </dgm:pt>
    <dgm:pt modelId="{EB5383BF-BB3D-40D0-94F8-8E8241BF3F91}">
      <dgm:prSet phldrT="[Текст]" custT="1"/>
      <dgm:spPr/>
      <dgm:t>
        <a:bodyPr/>
        <a:lstStyle/>
        <a:p>
          <a:pPr algn="l"/>
          <a:r>
            <a:rPr lang="kk-KZ" sz="2400" b="1" dirty="0" smtClean="0">
              <a:latin typeface="Times New Roman" pitchFamily="18" charset="0"/>
              <a:cs typeface="Times New Roman" pitchFamily="18" charset="0"/>
            </a:rPr>
            <a:t>Сабақ көрнекіліг</a:t>
          </a:r>
          <a:r>
            <a:rPr lang="kk-KZ" sz="2400" dirty="0" smtClean="0">
              <a:latin typeface="Times New Roman" pitchFamily="18" charset="0"/>
              <a:cs typeface="Times New Roman" pitchFamily="18" charset="0"/>
            </a:rPr>
            <a:t>і:   слайд,интерактивтік тақта,оқулық,сурет, тірек-сызба</a:t>
          </a:r>
          <a:endParaRPr lang="ru-RU" sz="2400" dirty="0">
            <a:latin typeface="Times New Roman" pitchFamily="18" charset="0"/>
            <a:cs typeface="Times New Roman" pitchFamily="18" charset="0"/>
          </a:endParaRPr>
        </a:p>
      </dgm:t>
    </dgm:pt>
    <dgm:pt modelId="{C5F7F17E-AE59-4674-8BD6-2E4784E1A4EC}" type="parTrans" cxnId="{5E504D57-EBD3-4E19-AA59-83FCA519EFF1}">
      <dgm:prSet/>
      <dgm:spPr/>
      <dgm:t>
        <a:bodyPr/>
        <a:lstStyle/>
        <a:p>
          <a:endParaRPr lang="ru-RU"/>
        </a:p>
      </dgm:t>
    </dgm:pt>
    <dgm:pt modelId="{4EE18671-89FF-490D-9C82-AFB4B1D659BF}" type="sibTrans" cxnId="{5E504D57-EBD3-4E19-AA59-83FCA519EFF1}">
      <dgm:prSet/>
      <dgm:spPr/>
      <dgm:t>
        <a:bodyPr/>
        <a:lstStyle/>
        <a:p>
          <a:endParaRPr lang="ru-RU"/>
        </a:p>
      </dgm:t>
    </dgm:pt>
    <dgm:pt modelId="{180CECC0-FB6E-49F8-8AC0-A7D3C414305F}">
      <dgm:prSet phldrT="[Текст]" custT="1"/>
      <dgm:spPr/>
      <dgm:t>
        <a:bodyPr/>
        <a:lstStyle/>
        <a:p>
          <a:r>
            <a:rPr lang="kk-KZ" sz="2400" b="1" dirty="0" smtClean="0">
              <a:latin typeface="Times New Roman" pitchFamily="18" charset="0"/>
              <a:cs typeface="Times New Roman" pitchFamily="18" charset="0"/>
            </a:rPr>
            <a:t>Сабақтың түрі </a:t>
          </a:r>
          <a:r>
            <a:rPr lang="kk-KZ" sz="2400" dirty="0" smtClean="0"/>
            <a:t>: </a:t>
          </a:r>
          <a:r>
            <a:rPr lang="kk-KZ" sz="2400" dirty="0" smtClean="0">
              <a:latin typeface="Times New Roman" pitchFamily="18" charset="0"/>
              <a:cs typeface="Times New Roman" pitchFamily="18" charset="0"/>
            </a:rPr>
            <a:t>дамушылық  сабақ</a:t>
          </a:r>
          <a:endParaRPr lang="ru-RU" sz="2400" dirty="0">
            <a:latin typeface="Times New Roman" pitchFamily="18" charset="0"/>
            <a:cs typeface="Times New Roman" pitchFamily="18" charset="0"/>
          </a:endParaRPr>
        </a:p>
      </dgm:t>
    </dgm:pt>
    <dgm:pt modelId="{C0ED49C6-329E-491D-91A5-F035B38F4C0E}" type="parTrans" cxnId="{1BB2CD6A-1D83-4EF0-A48C-D7095A0D40D7}">
      <dgm:prSet/>
      <dgm:spPr/>
      <dgm:t>
        <a:bodyPr/>
        <a:lstStyle/>
        <a:p>
          <a:endParaRPr lang="ru-RU"/>
        </a:p>
      </dgm:t>
    </dgm:pt>
    <dgm:pt modelId="{67C1CE83-84BD-4EB1-BEEE-B9972F4F5F91}" type="sibTrans" cxnId="{1BB2CD6A-1D83-4EF0-A48C-D7095A0D40D7}">
      <dgm:prSet/>
      <dgm:spPr/>
      <dgm:t>
        <a:bodyPr/>
        <a:lstStyle/>
        <a:p>
          <a:endParaRPr lang="ru-RU"/>
        </a:p>
      </dgm:t>
    </dgm:pt>
    <dgm:pt modelId="{4152B7B8-0F97-4283-9BA9-E105A163552C}" type="pres">
      <dgm:prSet presAssocID="{0A0D5C14-D9EA-4090-80AF-8AEF79EAC403}" presName="Name0" presStyleCnt="0">
        <dgm:presLayoutVars>
          <dgm:dir/>
          <dgm:resizeHandles val="exact"/>
        </dgm:presLayoutVars>
      </dgm:prSet>
      <dgm:spPr/>
      <dgm:t>
        <a:bodyPr/>
        <a:lstStyle/>
        <a:p>
          <a:endParaRPr lang="ru-RU"/>
        </a:p>
      </dgm:t>
    </dgm:pt>
    <dgm:pt modelId="{F7466A32-E614-482F-8D8E-6B656BEA582E}" type="pres">
      <dgm:prSet presAssocID="{0A0D5C14-D9EA-4090-80AF-8AEF79EAC403}" presName="cycle" presStyleCnt="0"/>
      <dgm:spPr/>
    </dgm:pt>
    <dgm:pt modelId="{A0F48427-D4AF-447E-B6F3-D8EF861B3F94}" type="pres">
      <dgm:prSet presAssocID="{7E8A9DA1-9FE6-4276-A229-CD7DC8E9D633}" presName="nodeFirstNode" presStyleLbl="node1" presStyleIdx="0" presStyleCnt="3" custScaleX="188693" custScaleY="34322" custRadScaleRad="100929" custRadScaleInc="-4702">
        <dgm:presLayoutVars>
          <dgm:bulletEnabled val="1"/>
        </dgm:presLayoutVars>
      </dgm:prSet>
      <dgm:spPr/>
      <dgm:t>
        <a:bodyPr/>
        <a:lstStyle/>
        <a:p>
          <a:endParaRPr lang="ru-RU"/>
        </a:p>
      </dgm:t>
    </dgm:pt>
    <dgm:pt modelId="{4E9DC115-6C5B-4E0E-B0CF-4DE200BA2B1E}" type="pres">
      <dgm:prSet presAssocID="{1D349A2B-E7D7-494F-97A9-76C28873F5B1}" presName="sibTransFirstNode" presStyleLbl="bgShp" presStyleIdx="0" presStyleCnt="1" custScaleX="86694"/>
      <dgm:spPr/>
      <dgm:t>
        <a:bodyPr/>
        <a:lstStyle/>
        <a:p>
          <a:endParaRPr lang="ru-RU"/>
        </a:p>
      </dgm:t>
    </dgm:pt>
    <dgm:pt modelId="{C4247E62-1059-49BB-BE6A-3226B4FFC051}" type="pres">
      <dgm:prSet presAssocID="{EB5383BF-BB3D-40D0-94F8-8E8241BF3F91}" presName="nodeFollowingNodes" presStyleLbl="node1" presStyleIdx="1" presStyleCnt="3" custScaleX="155203" custScaleY="58745" custRadScaleRad="30624" custRadScaleInc="56983">
        <dgm:presLayoutVars>
          <dgm:bulletEnabled val="1"/>
        </dgm:presLayoutVars>
      </dgm:prSet>
      <dgm:spPr/>
      <dgm:t>
        <a:bodyPr/>
        <a:lstStyle/>
        <a:p>
          <a:endParaRPr lang="ru-RU"/>
        </a:p>
      </dgm:t>
    </dgm:pt>
    <dgm:pt modelId="{E69363B7-DD1F-429D-B0EE-5439817698A6}" type="pres">
      <dgm:prSet presAssocID="{180CECC0-FB6E-49F8-8AC0-A7D3C414305F}" presName="nodeFollowingNodes" presStyleLbl="node1" presStyleIdx="2" presStyleCnt="3" custScaleX="170944" custScaleY="32368" custRadScaleRad="37501" custRadScaleInc="113623">
        <dgm:presLayoutVars>
          <dgm:bulletEnabled val="1"/>
        </dgm:presLayoutVars>
      </dgm:prSet>
      <dgm:spPr/>
      <dgm:t>
        <a:bodyPr/>
        <a:lstStyle/>
        <a:p>
          <a:endParaRPr lang="ru-RU"/>
        </a:p>
      </dgm:t>
    </dgm:pt>
  </dgm:ptLst>
  <dgm:cxnLst>
    <dgm:cxn modelId="{B2D5CDD3-C755-4BEF-B6B4-C11038CC59C7}" srcId="{0A0D5C14-D9EA-4090-80AF-8AEF79EAC403}" destId="{7E8A9DA1-9FE6-4276-A229-CD7DC8E9D633}" srcOrd="0" destOrd="0" parTransId="{0A1DD471-75B1-43C6-AB41-720BADB02A09}" sibTransId="{1D349A2B-E7D7-494F-97A9-76C28873F5B1}"/>
    <dgm:cxn modelId="{5C1ACB40-DF52-4215-B9F1-E587190046F8}" type="presOf" srcId="{1D349A2B-E7D7-494F-97A9-76C28873F5B1}" destId="{4E9DC115-6C5B-4E0E-B0CF-4DE200BA2B1E}" srcOrd="0" destOrd="0" presId="urn:microsoft.com/office/officeart/2005/8/layout/cycle3"/>
    <dgm:cxn modelId="{5E504D57-EBD3-4E19-AA59-83FCA519EFF1}" srcId="{0A0D5C14-D9EA-4090-80AF-8AEF79EAC403}" destId="{EB5383BF-BB3D-40D0-94F8-8E8241BF3F91}" srcOrd="1" destOrd="0" parTransId="{C5F7F17E-AE59-4674-8BD6-2E4784E1A4EC}" sibTransId="{4EE18671-89FF-490D-9C82-AFB4B1D659BF}"/>
    <dgm:cxn modelId="{68EBB35E-D505-4C47-B274-53CD3E1B77ED}" type="presOf" srcId="{180CECC0-FB6E-49F8-8AC0-A7D3C414305F}" destId="{E69363B7-DD1F-429D-B0EE-5439817698A6}" srcOrd="0" destOrd="0" presId="urn:microsoft.com/office/officeart/2005/8/layout/cycle3"/>
    <dgm:cxn modelId="{5A72E29E-183A-4ED9-89EC-89ED2AC80DC1}" type="presOf" srcId="{EB5383BF-BB3D-40D0-94F8-8E8241BF3F91}" destId="{C4247E62-1059-49BB-BE6A-3226B4FFC051}" srcOrd="0" destOrd="0" presId="urn:microsoft.com/office/officeart/2005/8/layout/cycle3"/>
    <dgm:cxn modelId="{B81960D6-34B2-40A4-B093-ECD982960B78}" type="presOf" srcId="{0A0D5C14-D9EA-4090-80AF-8AEF79EAC403}" destId="{4152B7B8-0F97-4283-9BA9-E105A163552C}" srcOrd="0" destOrd="0" presId="urn:microsoft.com/office/officeart/2005/8/layout/cycle3"/>
    <dgm:cxn modelId="{1BB2CD6A-1D83-4EF0-A48C-D7095A0D40D7}" srcId="{0A0D5C14-D9EA-4090-80AF-8AEF79EAC403}" destId="{180CECC0-FB6E-49F8-8AC0-A7D3C414305F}" srcOrd="2" destOrd="0" parTransId="{C0ED49C6-329E-491D-91A5-F035B38F4C0E}" sibTransId="{67C1CE83-84BD-4EB1-BEEE-B9972F4F5F91}"/>
    <dgm:cxn modelId="{DD720CBC-915E-4C02-A7B5-F4F426D7A414}" type="presOf" srcId="{7E8A9DA1-9FE6-4276-A229-CD7DC8E9D633}" destId="{A0F48427-D4AF-447E-B6F3-D8EF861B3F94}" srcOrd="0" destOrd="0" presId="urn:microsoft.com/office/officeart/2005/8/layout/cycle3"/>
    <dgm:cxn modelId="{1A2E6234-4960-452B-BE65-2B856E173ECA}" type="presParOf" srcId="{4152B7B8-0F97-4283-9BA9-E105A163552C}" destId="{F7466A32-E614-482F-8D8E-6B656BEA582E}" srcOrd="0" destOrd="0" presId="urn:microsoft.com/office/officeart/2005/8/layout/cycle3"/>
    <dgm:cxn modelId="{2757DA45-A2F7-4E5F-9EC3-6AA901A3A963}" type="presParOf" srcId="{F7466A32-E614-482F-8D8E-6B656BEA582E}" destId="{A0F48427-D4AF-447E-B6F3-D8EF861B3F94}" srcOrd="0" destOrd="0" presId="urn:microsoft.com/office/officeart/2005/8/layout/cycle3"/>
    <dgm:cxn modelId="{8EAC626C-AF82-4790-B53B-4F50630A77D2}" type="presParOf" srcId="{F7466A32-E614-482F-8D8E-6B656BEA582E}" destId="{4E9DC115-6C5B-4E0E-B0CF-4DE200BA2B1E}" srcOrd="1" destOrd="0" presId="urn:microsoft.com/office/officeart/2005/8/layout/cycle3"/>
    <dgm:cxn modelId="{B46E2AA4-46F7-4BF7-9FCC-CCAC074FFB28}" type="presParOf" srcId="{F7466A32-E614-482F-8D8E-6B656BEA582E}" destId="{C4247E62-1059-49BB-BE6A-3226B4FFC051}" srcOrd="2" destOrd="0" presId="urn:microsoft.com/office/officeart/2005/8/layout/cycle3"/>
    <dgm:cxn modelId="{E816FDD0-CFF8-4CA4-9B3B-0E6ECBEFD89F}" type="presParOf" srcId="{F7466A32-E614-482F-8D8E-6B656BEA582E}" destId="{E69363B7-DD1F-429D-B0EE-5439817698A6}" srcOrd="3" destOrd="0" presId="urn:microsoft.com/office/officeart/2005/8/layout/cycle3"/>
  </dgm:cxnLst>
  <dgm:bg>
    <a:solidFill>
      <a:schemeClr val="accent6">
        <a:lumMod val="20000"/>
        <a:lumOff val="80000"/>
      </a:schemeClr>
    </a:solidFill>
  </dgm:bg>
  <dgm:whole/>
</dgm:dataModel>
</file>

<file path=ppt/diagrams/data3.xml><?xml version="1.0" encoding="utf-8"?>
<dgm:dataModel xmlns:dgm="http://schemas.openxmlformats.org/drawingml/2006/diagram" xmlns:a="http://schemas.openxmlformats.org/drawingml/2006/main">
  <dgm:ptLst>
    <dgm:pt modelId="{5367431E-E408-49EC-8C4A-754A4F9A4B58}"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ru-RU"/>
        </a:p>
      </dgm:t>
    </dgm:pt>
    <dgm:pt modelId="{2876F3C2-8622-4BB7-8D42-B8ECDFD543A1}">
      <dgm:prSet phldrT="[Текст]"/>
      <dgm:spPr/>
      <dgm:t>
        <a:bodyPr/>
        <a:lstStyle/>
        <a:p>
          <a:r>
            <a:rPr lang="kk-KZ" dirty="0" smtClean="0"/>
            <a:t>Дәнді дақылдар</a:t>
          </a:r>
          <a:endParaRPr lang="ru-RU" dirty="0"/>
        </a:p>
      </dgm:t>
    </dgm:pt>
    <dgm:pt modelId="{BC7D68C6-53D1-4835-B53F-C2F823F1269A}" type="parTrans" cxnId="{7616603C-563B-4ED2-B0A8-4124FFE08F32}">
      <dgm:prSet/>
      <dgm:spPr/>
      <dgm:t>
        <a:bodyPr/>
        <a:lstStyle/>
        <a:p>
          <a:endParaRPr lang="ru-RU"/>
        </a:p>
      </dgm:t>
    </dgm:pt>
    <dgm:pt modelId="{A0353088-C178-4339-BACC-B1EB352B658D}" type="sibTrans" cxnId="{7616603C-563B-4ED2-B0A8-4124FFE08F32}">
      <dgm:prSet/>
      <dgm:spPr/>
      <dgm:t>
        <a:bodyPr/>
        <a:lstStyle/>
        <a:p>
          <a:endParaRPr lang="ru-RU"/>
        </a:p>
      </dgm:t>
    </dgm:pt>
    <dgm:pt modelId="{4C7036C7-024B-4D11-8A1C-1DAEFCED1EF7}">
      <dgm:prSet phldrT="[Текст]"/>
      <dgm:spPr/>
      <dgm:t>
        <a:bodyPr/>
        <a:lstStyle/>
        <a:p>
          <a:r>
            <a:rPr lang="kk-KZ" dirty="0" smtClean="0"/>
            <a:t>Бау-бақша</a:t>
          </a:r>
          <a:endParaRPr lang="ru-RU" dirty="0"/>
        </a:p>
      </dgm:t>
    </dgm:pt>
    <dgm:pt modelId="{F839257B-D655-4205-AB62-0E0149A5E4E7}" type="parTrans" cxnId="{5C9F0BC7-0390-43AB-B9A6-CE4A3855E502}">
      <dgm:prSet/>
      <dgm:spPr/>
      <dgm:t>
        <a:bodyPr/>
        <a:lstStyle/>
        <a:p>
          <a:endParaRPr lang="ru-RU"/>
        </a:p>
      </dgm:t>
    </dgm:pt>
    <dgm:pt modelId="{C005F550-7CFD-45A6-A494-6E2BA23BDC04}" type="sibTrans" cxnId="{5C9F0BC7-0390-43AB-B9A6-CE4A3855E502}">
      <dgm:prSet/>
      <dgm:spPr/>
      <dgm:t>
        <a:bodyPr/>
        <a:lstStyle/>
        <a:p>
          <a:endParaRPr lang="ru-RU"/>
        </a:p>
      </dgm:t>
    </dgm:pt>
    <dgm:pt modelId="{563A815B-135D-4538-96D7-D498FD12B6FE}">
      <dgm:prSet phldrT="[Текст]"/>
      <dgm:spPr/>
      <dgm:t>
        <a:bodyPr/>
        <a:lstStyle/>
        <a:p>
          <a:r>
            <a:rPr lang="kk-KZ" dirty="0" smtClean="0"/>
            <a:t>Егістік</a:t>
          </a:r>
          <a:endParaRPr lang="ru-RU" dirty="0"/>
        </a:p>
      </dgm:t>
    </dgm:pt>
    <dgm:pt modelId="{4386B51D-91C4-411A-9F00-816506066E82}" type="parTrans" cxnId="{75AEDB01-6B2B-467F-A7AC-26B3F077781D}">
      <dgm:prSet/>
      <dgm:spPr/>
      <dgm:t>
        <a:bodyPr/>
        <a:lstStyle/>
        <a:p>
          <a:endParaRPr lang="ru-RU"/>
        </a:p>
      </dgm:t>
    </dgm:pt>
    <dgm:pt modelId="{0BEE546E-AED3-44AD-B70D-0F134F03999E}" type="sibTrans" cxnId="{75AEDB01-6B2B-467F-A7AC-26B3F077781D}">
      <dgm:prSet/>
      <dgm:spPr/>
      <dgm:t>
        <a:bodyPr/>
        <a:lstStyle/>
        <a:p>
          <a:endParaRPr lang="ru-RU"/>
        </a:p>
      </dgm:t>
    </dgm:pt>
    <dgm:pt modelId="{229F1041-D20F-4663-9C0B-80B5DA2EF7E3}" type="pres">
      <dgm:prSet presAssocID="{5367431E-E408-49EC-8C4A-754A4F9A4B58}" presName="linear" presStyleCnt="0">
        <dgm:presLayoutVars>
          <dgm:dir/>
          <dgm:animLvl val="lvl"/>
          <dgm:resizeHandles val="exact"/>
        </dgm:presLayoutVars>
      </dgm:prSet>
      <dgm:spPr/>
      <dgm:t>
        <a:bodyPr/>
        <a:lstStyle/>
        <a:p>
          <a:endParaRPr lang="ru-RU"/>
        </a:p>
      </dgm:t>
    </dgm:pt>
    <dgm:pt modelId="{E9C866BB-BE45-44EE-BAA2-FB853F33610D}" type="pres">
      <dgm:prSet presAssocID="{2876F3C2-8622-4BB7-8D42-B8ECDFD543A1}" presName="parentLin" presStyleCnt="0"/>
      <dgm:spPr/>
    </dgm:pt>
    <dgm:pt modelId="{F6040C16-D01C-46AD-8134-7662CA17B082}" type="pres">
      <dgm:prSet presAssocID="{2876F3C2-8622-4BB7-8D42-B8ECDFD543A1}" presName="parentLeftMargin" presStyleLbl="node1" presStyleIdx="0" presStyleCnt="3"/>
      <dgm:spPr/>
      <dgm:t>
        <a:bodyPr/>
        <a:lstStyle/>
        <a:p>
          <a:endParaRPr lang="ru-RU"/>
        </a:p>
      </dgm:t>
    </dgm:pt>
    <dgm:pt modelId="{BE947403-5F9C-4075-8659-B2125AA490D5}" type="pres">
      <dgm:prSet presAssocID="{2876F3C2-8622-4BB7-8D42-B8ECDFD543A1}" presName="parentText" presStyleLbl="node1" presStyleIdx="0" presStyleCnt="3" custScaleX="77323" custScaleY="51580" custLinFactNeighborX="11105" custLinFactNeighborY="-1192">
        <dgm:presLayoutVars>
          <dgm:chMax val="0"/>
          <dgm:bulletEnabled val="1"/>
        </dgm:presLayoutVars>
      </dgm:prSet>
      <dgm:spPr/>
      <dgm:t>
        <a:bodyPr/>
        <a:lstStyle/>
        <a:p>
          <a:endParaRPr lang="ru-RU"/>
        </a:p>
      </dgm:t>
    </dgm:pt>
    <dgm:pt modelId="{E24FD668-4AD3-4823-A63C-ACF5116F8483}" type="pres">
      <dgm:prSet presAssocID="{2876F3C2-8622-4BB7-8D42-B8ECDFD543A1}" presName="negativeSpace" presStyleCnt="0"/>
      <dgm:spPr/>
    </dgm:pt>
    <dgm:pt modelId="{61A360DB-37D7-41B0-8639-B82F4E15331F}" type="pres">
      <dgm:prSet presAssocID="{2876F3C2-8622-4BB7-8D42-B8ECDFD543A1}" presName="childText" presStyleLbl="conFgAcc1" presStyleIdx="0" presStyleCnt="3" custLinFactY="22044" custLinFactNeighborY="100000">
        <dgm:presLayoutVars>
          <dgm:bulletEnabled val="1"/>
        </dgm:presLayoutVars>
      </dgm:prSet>
      <dgm:spPr>
        <a:blipFill rotWithShape="0">
          <a:blip xmlns:r="http://schemas.openxmlformats.org/officeDocument/2006/relationships" r:embed="rId1"/>
          <a:stretch>
            <a:fillRect/>
          </a:stretch>
        </a:blipFill>
      </dgm:spPr>
    </dgm:pt>
    <dgm:pt modelId="{0A481880-3B24-4AC4-BFB7-146766986F5C}" type="pres">
      <dgm:prSet presAssocID="{A0353088-C178-4339-BACC-B1EB352B658D}" presName="spaceBetweenRectangles" presStyleCnt="0"/>
      <dgm:spPr/>
    </dgm:pt>
    <dgm:pt modelId="{31612725-0418-4E34-AEB5-36CE7DDE5B3C}" type="pres">
      <dgm:prSet presAssocID="{4C7036C7-024B-4D11-8A1C-1DAEFCED1EF7}" presName="parentLin" presStyleCnt="0"/>
      <dgm:spPr/>
    </dgm:pt>
    <dgm:pt modelId="{A050F49C-F259-4CA4-BE47-41FACE0B94B2}" type="pres">
      <dgm:prSet presAssocID="{4C7036C7-024B-4D11-8A1C-1DAEFCED1EF7}" presName="parentLeftMargin" presStyleLbl="node1" presStyleIdx="0" presStyleCnt="3"/>
      <dgm:spPr/>
      <dgm:t>
        <a:bodyPr/>
        <a:lstStyle/>
        <a:p>
          <a:endParaRPr lang="ru-RU"/>
        </a:p>
      </dgm:t>
    </dgm:pt>
    <dgm:pt modelId="{2AF71790-8397-4DB5-AEAC-A7622D153ECD}" type="pres">
      <dgm:prSet presAssocID="{4C7036C7-024B-4D11-8A1C-1DAEFCED1EF7}" presName="parentText" presStyleLbl="node1" presStyleIdx="1" presStyleCnt="3" custScaleX="58049">
        <dgm:presLayoutVars>
          <dgm:chMax val="0"/>
          <dgm:bulletEnabled val="1"/>
        </dgm:presLayoutVars>
      </dgm:prSet>
      <dgm:spPr/>
      <dgm:t>
        <a:bodyPr/>
        <a:lstStyle/>
        <a:p>
          <a:endParaRPr lang="ru-RU"/>
        </a:p>
      </dgm:t>
    </dgm:pt>
    <dgm:pt modelId="{9B377A80-1765-4E83-B95D-36C132903DE7}" type="pres">
      <dgm:prSet presAssocID="{4C7036C7-024B-4D11-8A1C-1DAEFCED1EF7}" presName="negativeSpace" presStyleCnt="0"/>
      <dgm:spPr/>
    </dgm:pt>
    <dgm:pt modelId="{169F3BCE-0796-4B35-B71D-438F2C82AEB4}" type="pres">
      <dgm:prSet presAssocID="{4C7036C7-024B-4D11-8A1C-1DAEFCED1EF7}" presName="childText" presStyleLbl="conFgAcc1" presStyleIdx="1" presStyleCnt="3">
        <dgm:presLayoutVars>
          <dgm:bulletEnabled val="1"/>
        </dgm:presLayoutVars>
      </dgm:prSet>
      <dgm:spPr/>
    </dgm:pt>
    <dgm:pt modelId="{F8B25A86-21B3-47B9-BF4D-A0C055B84E3C}" type="pres">
      <dgm:prSet presAssocID="{C005F550-7CFD-45A6-A494-6E2BA23BDC04}" presName="spaceBetweenRectangles" presStyleCnt="0"/>
      <dgm:spPr/>
    </dgm:pt>
    <dgm:pt modelId="{37000A31-CB3C-4CDB-8359-B075D782769B}" type="pres">
      <dgm:prSet presAssocID="{563A815B-135D-4538-96D7-D498FD12B6FE}" presName="parentLin" presStyleCnt="0"/>
      <dgm:spPr/>
    </dgm:pt>
    <dgm:pt modelId="{BAF1CC78-1B58-4B02-8282-53234091D143}" type="pres">
      <dgm:prSet presAssocID="{563A815B-135D-4538-96D7-D498FD12B6FE}" presName="parentLeftMargin" presStyleLbl="node1" presStyleIdx="1" presStyleCnt="3"/>
      <dgm:spPr/>
      <dgm:t>
        <a:bodyPr/>
        <a:lstStyle/>
        <a:p>
          <a:endParaRPr lang="ru-RU"/>
        </a:p>
      </dgm:t>
    </dgm:pt>
    <dgm:pt modelId="{7768CD7F-2036-47D4-971C-850AE95E0EFE}" type="pres">
      <dgm:prSet presAssocID="{563A815B-135D-4538-96D7-D498FD12B6FE}" presName="parentText" presStyleLbl="node1" presStyleIdx="2" presStyleCnt="3" custScaleX="60318">
        <dgm:presLayoutVars>
          <dgm:chMax val="0"/>
          <dgm:bulletEnabled val="1"/>
        </dgm:presLayoutVars>
      </dgm:prSet>
      <dgm:spPr/>
      <dgm:t>
        <a:bodyPr/>
        <a:lstStyle/>
        <a:p>
          <a:endParaRPr lang="ru-RU"/>
        </a:p>
      </dgm:t>
    </dgm:pt>
    <dgm:pt modelId="{280D3AED-07E9-4C19-A1FC-A6C88D221300}" type="pres">
      <dgm:prSet presAssocID="{563A815B-135D-4538-96D7-D498FD12B6FE}" presName="negativeSpace" presStyleCnt="0"/>
      <dgm:spPr/>
    </dgm:pt>
    <dgm:pt modelId="{742B4B30-7E28-4ED8-B8A0-5B838344223A}" type="pres">
      <dgm:prSet presAssocID="{563A815B-135D-4538-96D7-D498FD12B6FE}" presName="childText" presStyleLbl="conFgAcc1" presStyleIdx="2" presStyleCnt="3">
        <dgm:presLayoutVars>
          <dgm:bulletEnabled val="1"/>
        </dgm:presLayoutVars>
      </dgm:prSet>
      <dgm:spPr/>
    </dgm:pt>
  </dgm:ptLst>
  <dgm:cxnLst>
    <dgm:cxn modelId="{75AEDB01-6B2B-467F-A7AC-26B3F077781D}" srcId="{5367431E-E408-49EC-8C4A-754A4F9A4B58}" destId="{563A815B-135D-4538-96D7-D498FD12B6FE}" srcOrd="2" destOrd="0" parTransId="{4386B51D-91C4-411A-9F00-816506066E82}" sibTransId="{0BEE546E-AED3-44AD-B70D-0F134F03999E}"/>
    <dgm:cxn modelId="{7616603C-563B-4ED2-B0A8-4124FFE08F32}" srcId="{5367431E-E408-49EC-8C4A-754A4F9A4B58}" destId="{2876F3C2-8622-4BB7-8D42-B8ECDFD543A1}" srcOrd="0" destOrd="0" parTransId="{BC7D68C6-53D1-4835-B53F-C2F823F1269A}" sibTransId="{A0353088-C178-4339-BACC-B1EB352B658D}"/>
    <dgm:cxn modelId="{5C9F0BC7-0390-43AB-B9A6-CE4A3855E502}" srcId="{5367431E-E408-49EC-8C4A-754A4F9A4B58}" destId="{4C7036C7-024B-4D11-8A1C-1DAEFCED1EF7}" srcOrd="1" destOrd="0" parTransId="{F839257B-D655-4205-AB62-0E0149A5E4E7}" sibTransId="{C005F550-7CFD-45A6-A494-6E2BA23BDC04}"/>
    <dgm:cxn modelId="{2881A340-6D67-4457-998C-30924D74C195}" type="presOf" srcId="{2876F3C2-8622-4BB7-8D42-B8ECDFD543A1}" destId="{BE947403-5F9C-4075-8659-B2125AA490D5}" srcOrd="1" destOrd="0" presId="urn:microsoft.com/office/officeart/2005/8/layout/list1"/>
    <dgm:cxn modelId="{26E8AF20-7885-44E9-A497-0A57D0B753C2}" type="presOf" srcId="{2876F3C2-8622-4BB7-8D42-B8ECDFD543A1}" destId="{F6040C16-D01C-46AD-8134-7662CA17B082}" srcOrd="0" destOrd="0" presId="urn:microsoft.com/office/officeart/2005/8/layout/list1"/>
    <dgm:cxn modelId="{11A3A844-F681-4CCF-9F09-EFE1D123151E}" type="presOf" srcId="{563A815B-135D-4538-96D7-D498FD12B6FE}" destId="{BAF1CC78-1B58-4B02-8282-53234091D143}" srcOrd="0" destOrd="0" presId="urn:microsoft.com/office/officeart/2005/8/layout/list1"/>
    <dgm:cxn modelId="{F4E99B6F-080C-4EA8-8ACE-DF786A5810DA}" type="presOf" srcId="{5367431E-E408-49EC-8C4A-754A4F9A4B58}" destId="{229F1041-D20F-4663-9C0B-80B5DA2EF7E3}" srcOrd="0" destOrd="0" presId="urn:microsoft.com/office/officeart/2005/8/layout/list1"/>
    <dgm:cxn modelId="{F0B37037-DE27-4EBE-AC72-F09F7CCAE997}" type="presOf" srcId="{4C7036C7-024B-4D11-8A1C-1DAEFCED1EF7}" destId="{A050F49C-F259-4CA4-BE47-41FACE0B94B2}" srcOrd="0" destOrd="0" presId="urn:microsoft.com/office/officeart/2005/8/layout/list1"/>
    <dgm:cxn modelId="{9EE3C3FF-E7C9-4ADA-8D02-6FA09549ED3C}" type="presOf" srcId="{4C7036C7-024B-4D11-8A1C-1DAEFCED1EF7}" destId="{2AF71790-8397-4DB5-AEAC-A7622D153ECD}" srcOrd="1" destOrd="0" presId="urn:microsoft.com/office/officeart/2005/8/layout/list1"/>
    <dgm:cxn modelId="{90EA8DE4-5F8D-45ED-B3FE-884247A78588}" type="presOf" srcId="{563A815B-135D-4538-96D7-D498FD12B6FE}" destId="{7768CD7F-2036-47D4-971C-850AE95E0EFE}" srcOrd="1" destOrd="0" presId="urn:microsoft.com/office/officeart/2005/8/layout/list1"/>
    <dgm:cxn modelId="{050DF9A5-D521-4F0B-B305-1808A1862C74}" type="presParOf" srcId="{229F1041-D20F-4663-9C0B-80B5DA2EF7E3}" destId="{E9C866BB-BE45-44EE-BAA2-FB853F33610D}" srcOrd="0" destOrd="0" presId="urn:microsoft.com/office/officeart/2005/8/layout/list1"/>
    <dgm:cxn modelId="{CD22F953-0F75-49A8-8E82-70EE1394E884}" type="presParOf" srcId="{E9C866BB-BE45-44EE-BAA2-FB853F33610D}" destId="{F6040C16-D01C-46AD-8134-7662CA17B082}" srcOrd="0" destOrd="0" presId="urn:microsoft.com/office/officeart/2005/8/layout/list1"/>
    <dgm:cxn modelId="{6374301F-44B1-4328-9F6E-F5A4097ADD1A}" type="presParOf" srcId="{E9C866BB-BE45-44EE-BAA2-FB853F33610D}" destId="{BE947403-5F9C-4075-8659-B2125AA490D5}" srcOrd="1" destOrd="0" presId="urn:microsoft.com/office/officeart/2005/8/layout/list1"/>
    <dgm:cxn modelId="{5CA54196-A910-4855-B227-A6EA4B9CD379}" type="presParOf" srcId="{229F1041-D20F-4663-9C0B-80B5DA2EF7E3}" destId="{E24FD668-4AD3-4823-A63C-ACF5116F8483}" srcOrd="1" destOrd="0" presId="urn:microsoft.com/office/officeart/2005/8/layout/list1"/>
    <dgm:cxn modelId="{BAA3DB66-1682-43B0-AB73-E93980D4B676}" type="presParOf" srcId="{229F1041-D20F-4663-9C0B-80B5DA2EF7E3}" destId="{61A360DB-37D7-41B0-8639-B82F4E15331F}" srcOrd="2" destOrd="0" presId="urn:microsoft.com/office/officeart/2005/8/layout/list1"/>
    <dgm:cxn modelId="{BBA99C44-3BAA-4F8A-BA4F-B0C103C538E6}" type="presParOf" srcId="{229F1041-D20F-4663-9C0B-80B5DA2EF7E3}" destId="{0A481880-3B24-4AC4-BFB7-146766986F5C}" srcOrd="3" destOrd="0" presId="urn:microsoft.com/office/officeart/2005/8/layout/list1"/>
    <dgm:cxn modelId="{1175E7D1-9F33-42D4-87E1-D0F98D26000D}" type="presParOf" srcId="{229F1041-D20F-4663-9C0B-80B5DA2EF7E3}" destId="{31612725-0418-4E34-AEB5-36CE7DDE5B3C}" srcOrd="4" destOrd="0" presId="urn:microsoft.com/office/officeart/2005/8/layout/list1"/>
    <dgm:cxn modelId="{71EE1DF0-065D-42F3-8906-48E21B88E6C3}" type="presParOf" srcId="{31612725-0418-4E34-AEB5-36CE7DDE5B3C}" destId="{A050F49C-F259-4CA4-BE47-41FACE0B94B2}" srcOrd="0" destOrd="0" presId="urn:microsoft.com/office/officeart/2005/8/layout/list1"/>
    <dgm:cxn modelId="{CA0FD832-F927-4BE3-868A-B34529678BE6}" type="presParOf" srcId="{31612725-0418-4E34-AEB5-36CE7DDE5B3C}" destId="{2AF71790-8397-4DB5-AEAC-A7622D153ECD}" srcOrd="1" destOrd="0" presId="urn:microsoft.com/office/officeart/2005/8/layout/list1"/>
    <dgm:cxn modelId="{D3D7027D-C063-46A0-A35A-FB852B6E887D}" type="presParOf" srcId="{229F1041-D20F-4663-9C0B-80B5DA2EF7E3}" destId="{9B377A80-1765-4E83-B95D-36C132903DE7}" srcOrd="5" destOrd="0" presId="urn:microsoft.com/office/officeart/2005/8/layout/list1"/>
    <dgm:cxn modelId="{8A0D7ED7-C2C8-4A97-A0AE-6570E708F831}" type="presParOf" srcId="{229F1041-D20F-4663-9C0B-80B5DA2EF7E3}" destId="{169F3BCE-0796-4B35-B71D-438F2C82AEB4}" srcOrd="6" destOrd="0" presId="urn:microsoft.com/office/officeart/2005/8/layout/list1"/>
    <dgm:cxn modelId="{DBFDE3EB-C8EA-4DD6-850C-81C2ACE5862F}" type="presParOf" srcId="{229F1041-D20F-4663-9C0B-80B5DA2EF7E3}" destId="{F8B25A86-21B3-47B9-BF4D-A0C055B84E3C}" srcOrd="7" destOrd="0" presId="urn:microsoft.com/office/officeart/2005/8/layout/list1"/>
    <dgm:cxn modelId="{6DCB15D4-B8B6-41F9-A367-62A6198714DC}" type="presParOf" srcId="{229F1041-D20F-4663-9C0B-80B5DA2EF7E3}" destId="{37000A31-CB3C-4CDB-8359-B075D782769B}" srcOrd="8" destOrd="0" presId="urn:microsoft.com/office/officeart/2005/8/layout/list1"/>
    <dgm:cxn modelId="{AA176DE5-F5B6-4E77-8E47-D78DA46597D3}" type="presParOf" srcId="{37000A31-CB3C-4CDB-8359-B075D782769B}" destId="{BAF1CC78-1B58-4B02-8282-53234091D143}" srcOrd="0" destOrd="0" presId="urn:microsoft.com/office/officeart/2005/8/layout/list1"/>
    <dgm:cxn modelId="{9B440BA1-95B7-4B1E-8541-12F7E55786CD}" type="presParOf" srcId="{37000A31-CB3C-4CDB-8359-B075D782769B}" destId="{7768CD7F-2036-47D4-971C-850AE95E0EFE}" srcOrd="1" destOrd="0" presId="urn:microsoft.com/office/officeart/2005/8/layout/list1"/>
    <dgm:cxn modelId="{8290020E-5CB6-402F-ACAB-3C63AF5C8353}" type="presParOf" srcId="{229F1041-D20F-4663-9C0B-80B5DA2EF7E3}" destId="{280D3AED-07E9-4C19-A1FC-A6C88D221300}" srcOrd="9" destOrd="0" presId="urn:microsoft.com/office/officeart/2005/8/layout/list1"/>
    <dgm:cxn modelId="{DB89A80F-28F8-4B8B-A4C0-0CEB3B3C8A90}" type="presParOf" srcId="{229F1041-D20F-4663-9C0B-80B5DA2EF7E3}" destId="{742B4B30-7E28-4ED8-B8A0-5B838344223A}"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12FA1-FB70-44D2-BF65-7F679F6B0F29}" type="datetimeFigureOut">
              <a:rPr lang="ru-RU" smtClean="0"/>
              <a:pPr/>
              <a:t>25.03.2017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52155-86D4-4376-8104-1D3C7EE4CDF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F52155-86D4-4376-8104-1D3C7EE4CDF2}"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78756399111dbcdbfcf00793dbe37981"/>
          <p:cNvPicPr>
            <a:picLocks noGrp="1" noChangeAspect="1" noChangeArrowheads="1" noCrop="1"/>
          </p:cNvPicPr>
          <p:nvPr>
            <p:ph type="body" idx="1"/>
          </p:nvPr>
        </p:nvPicPr>
        <p:blipFill>
          <a:blip r:embed="rId2"/>
          <a:srcRect/>
          <a:stretch>
            <a:fillRect/>
          </a:stretch>
        </p:blipFill>
        <p:spPr>
          <a:xfrm>
            <a:off x="0" y="0"/>
            <a:ext cx="9144000" cy="6858000"/>
          </a:xfrm>
          <a:noFill/>
          <a:ln/>
        </p:spPr>
      </p:pic>
      <p:sp>
        <p:nvSpPr>
          <p:cNvPr id="20483" name="Rectangle 3"/>
          <p:cNvSpPr>
            <a:spLocks noGrp="1" noChangeArrowheads="1"/>
          </p:cNvSpPr>
          <p:nvPr>
            <p:ph type="title"/>
          </p:nvPr>
        </p:nvSpPr>
        <p:spPr>
          <a:xfrm>
            <a:off x="0" y="304800"/>
            <a:ext cx="8229600" cy="1143000"/>
          </a:xfrm>
        </p:spPr>
        <p:txBody>
          <a:bodyPr>
            <a:noAutofit/>
          </a:bodyPr>
          <a:lstStyle/>
          <a:p>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a:latin typeface="Times New Roman" pitchFamily="18" charset="0"/>
                <a:cs typeface="Times New Roman" pitchFamily="18" charset="0"/>
              </a:rPr>
              <a:t/>
            </a:r>
            <a:br>
              <a:rPr lang="kk-KZ" sz="3600" b="1" dirty="0">
                <a:latin typeface="Times New Roman" pitchFamily="18" charset="0"/>
                <a:cs typeface="Times New Roman" pitchFamily="18" charset="0"/>
              </a:rPr>
            </a:br>
            <a:r>
              <a:rPr lang="kk-KZ" sz="3600" b="1" dirty="0" smtClean="0">
                <a:solidFill>
                  <a:srgbClr val="FFFF00"/>
                </a:solidFill>
                <a:latin typeface="Times New Roman" pitchFamily="18" charset="0"/>
                <a:cs typeface="Times New Roman" pitchFamily="18" charset="0"/>
              </a:rPr>
              <a:t>Сабақ  тақырыбы:</a:t>
            </a:r>
            <a:r>
              <a:rPr lang="kk-KZ" sz="3600" b="1" dirty="0" smtClean="0">
                <a:latin typeface="Times New Roman" pitchFamily="18" charset="0"/>
                <a:cs typeface="Times New Roman" pitchFamily="18" charset="0"/>
              </a:rPr>
              <a:t/>
            </a:r>
            <a:br>
              <a:rPr lang="kk-KZ" sz="3600" b="1" dirty="0" smtClean="0">
                <a:latin typeface="Times New Roman" pitchFamily="18" charset="0"/>
                <a:cs typeface="Times New Roman" pitchFamily="18" charset="0"/>
              </a:rPr>
            </a:br>
            <a:r>
              <a:rPr lang="kk-KZ" sz="3600" b="1" dirty="0" smtClean="0">
                <a:solidFill>
                  <a:srgbClr val="FFFF00"/>
                </a:solidFill>
                <a:latin typeface="Times New Roman" pitchFamily="18" charset="0"/>
                <a:cs typeface="Times New Roman" pitchFamily="18" charset="0"/>
              </a:rPr>
              <a:t>2 - сынып </a:t>
            </a:r>
            <a:r>
              <a:rPr lang="kk-KZ" sz="3600" dirty="0" smtClean="0">
                <a:solidFill>
                  <a:schemeClr val="accent3">
                    <a:lumMod val="20000"/>
                    <a:lumOff val="80000"/>
                  </a:schemeClr>
                </a:solidFill>
                <a:latin typeface="Times New Roman" pitchFamily="18" charset="0"/>
                <a:cs typeface="Times New Roman" pitchFamily="18" charset="0"/>
              </a:rPr>
              <a:t>“</a:t>
            </a:r>
            <a:r>
              <a:rPr lang="kk-KZ" sz="3600" b="1" dirty="0" smtClean="0">
                <a:solidFill>
                  <a:schemeClr val="accent3">
                    <a:lumMod val="20000"/>
                    <a:lumOff val="80000"/>
                  </a:schemeClr>
                </a:solidFill>
                <a:latin typeface="Times New Roman" pitchFamily="18" charset="0"/>
                <a:cs typeface="Times New Roman" pitchFamily="18" charset="0"/>
              </a:rPr>
              <a:t>Мал шаруашылығы”                                               </a:t>
            </a:r>
            <a:r>
              <a:rPr lang="kk-KZ" sz="3600" b="1" dirty="0" smtClean="0">
                <a:solidFill>
                  <a:srgbClr val="FFFF00"/>
                </a:solidFill>
                <a:latin typeface="Times New Roman" pitchFamily="18" charset="0"/>
                <a:cs typeface="Times New Roman" pitchFamily="18" charset="0"/>
              </a:rPr>
              <a:t>4-сынып    </a:t>
            </a:r>
            <a:r>
              <a:rPr lang="kk-KZ" sz="3600" b="1" dirty="0" smtClean="0">
                <a:solidFill>
                  <a:schemeClr val="accent3">
                    <a:lumMod val="20000"/>
                    <a:lumOff val="80000"/>
                  </a:schemeClr>
                </a:solidFill>
                <a:latin typeface="Times New Roman" pitchFamily="18" charset="0"/>
                <a:cs typeface="Times New Roman" pitchFamily="18" charset="0"/>
              </a:rPr>
              <a:t>“Егіншілік пен мал   шаруашылығы”</a:t>
            </a:r>
            <a:endParaRPr lang="ru-RU" sz="3600" b="1" i="1" dirty="0">
              <a:solidFill>
                <a:schemeClr val="accent3">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a:solidFill>
            <a:schemeClr val="accent1">
              <a:lumMod val="50000"/>
            </a:schemeClr>
          </a:solidFill>
        </p:spPr>
        <p:txBody>
          <a:bodyPr>
            <a:normAutofit/>
          </a:bodyPr>
          <a:lstStyle/>
          <a:p>
            <a:r>
              <a:rPr lang="kk-KZ" b="1" dirty="0" smtClean="0">
                <a:solidFill>
                  <a:srgbClr val="FFFF00"/>
                </a:solidFill>
                <a:latin typeface="Times New Roman" pitchFamily="18" charset="0"/>
                <a:cs typeface="Times New Roman" pitchFamily="18" charset="0"/>
              </a:rPr>
              <a:t>Егіншілік  шаруашылығы</a:t>
            </a:r>
            <a:endParaRPr lang="ru-RU" b="1" dirty="0">
              <a:solidFill>
                <a:srgbClr val="FFFF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75" y="1214438"/>
          <a:ext cx="9001125" cy="564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Ауыл шаруашылығы Өсімдік шаруашылығы Мал шаруашылығы Дәнді дақыл Егістік Бақша"/>
          <p:cNvPicPr>
            <a:picLocks noChangeAspect="1" noChangeArrowheads="1"/>
          </p:cNvPicPr>
          <p:nvPr/>
        </p:nvPicPr>
        <p:blipFill>
          <a:blip r:embed="rId6"/>
          <a:srcRect t="57769" r="69221"/>
          <a:stretch>
            <a:fillRect/>
          </a:stretch>
        </p:blipFill>
        <p:spPr bwMode="auto">
          <a:xfrm>
            <a:off x="5786446" y="1000109"/>
            <a:ext cx="3357554" cy="1857388"/>
          </a:xfrm>
          <a:prstGeom prst="rect">
            <a:avLst/>
          </a:prstGeom>
          <a:noFill/>
        </p:spPr>
      </p:pic>
      <p:pic>
        <p:nvPicPr>
          <p:cNvPr id="7" name="Picture 2" descr="Ауыл шаруашылығы Өсімдік шаруашылығы Мал шаруашылығы Дәнді дақыл Егістік Бақша"/>
          <p:cNvPicPr>
            <a:picLocks noChangeAspect="1" noChangeArrowheads="1"/>
          </p:cNvPicPr>
          <p:nvPr/>
        </p:nvPicPr>
        <p:blipFill>
          <a:blip r:embed="rId6"/>
          <a:srcRect l="34161" t="59679" r="38442" b="4022"/>
          <a:stretch>
            <a:fillRect/>
          </a:stretch>
        </p:blipFill>
        <p:spPr bwMode="auto">
          <a:xfrm>
            <a:off x="4357686" y="2643182"/>
            <a:ext cx="2329500" cy="1785950"/>
          </a:xfrm>
          <a:prstGeom prst="rect">
            <a:avLst/>
          </a:prstGeom>
          <a:noFill/>
        </p:spPr>
      </p:pic>
      <p:pic>
        <p:nvPicPr>
          <p:cNvPr id="8" name="Picture 2" descr="Ауыл шаруашылығы Өсімдік шаруашылығы Мал шаруашылығы Дәнді дақыл Егістік Бақша"/>
          <p:cNvPicPr>
            <a:picLocks noChangeAspect="1" noChangeArrowheads="1"/>
          </p:cNvPicPr>
          <p:nvPr/>
        </p:nvPicPr>
        <p:blipFill>
          <a:blip r:embed="rId6"/>
          <a:srcRect l="62742" t="57769" r="6479"/>
          <a:stretch>
            <a:fillRect/>
          </a:stretch>
        </p:blipFill>
        <p:spPr bwMode="auto">
          <a:xfrm>
            <a:off x="3848000" y="4500570"/>
            <a:ext cx="2693538" cy="2357429"/>
          </a:xfrm>
          <a:prstGeom prst="rect">
            <a:avLst/>
          </a:prstGeom>
          <a:noFill/>
        </p:spPr>
      </p:pic>
      <p:pic>
        <p:nvPicPr>
          <p:cNvPr id="10" name="Рисунок 52" descr="https://go4.imgsmail.ru/imgpreview?key=1d6d05c59606483f&amp;mb=imgdb_preview_273"/>
          <p:cNvPicPr>
            <a:picLocks noChangeAspect="1" noChangeArrowheads="1"/>
          </p:cNvPicPr>
          <p:nvPr/>
        </p:nvPicPr>
        <p:blipFill>
          <a:blip r:embed="rId7"/>
          <a:srcRect/>
          <a:stretch>
            <a:fillRect/>
          </a:stretch>
        </p:blipFill>
        <p:spPr bwMode="auto">
          <a:xfrm>
            <a:off x="6286511" y="4243573"/>
            <a:ext cx="2857489" cy="24715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28"/>
          </a:xfrm>
          <a:solidFill>
            <a:schemeClr val="accent3">
              <a:lumMod val="60000"/>
              <a:lumOff val="40000"/>
            </a:schemeClr>
          </a:solidFill>
        </p:spPr>
        <p:txBody>
          <a:bodyPr/>
          <a:lstStyle/>
          <a:p>
            <a:r>
              <a:rPr lang="kk-KZ" dirty="0" smtClean="0"/>
              <a:t>Мал шаруашылығы</a:t>
            </a:r>
            <a:endParaRPr lang="ru-RU" dirty="0"/>
          </a:p>
        </p:txBody>
      </p:sp>
      <p:sp>
        <p:nvSpPr>
          <p:cNvPr id="3" name="Содержимое 2"/>
          <p:cNvSpPr>
            <a:spLocks noGrp="1"/>
          </p:cNvSpPr>
          <p:nvPr>
            <p:ph idx="1"/>
          </p:nvPr>
        </p:nvSpPr>
        <p:spPr/>
        <p:txBody>
          <a:bodyPr/>
          <a:lstStyle/>
          <a:p>
            <a:endParaRPr lang="ru-RU" dirty="0"/>
          </a:p>
        </p:txBody>
      </p:sp>
      <p:pic>
        <p:nvPicPr>
          <p:cNvPr id="63490" name="Picture 2" descr="https://go1.imgsmail.ru/imgpreview?key=16258e4fd8e41e97&amp;mb=imgdb_preview_1276"/>
          <p:cNvPicPr>
            <a:picLocks noChangeAspect="1" noChangeArrowheads="1"/>
          </p:cNvPicPr>
          <p:nvPr/>
        </p:nvPicPr>
        <p:blipFill>
          <a:blip r:embed="rId2">
            <a:lum bright="20000"/>
          </a:blip>
          <a:srcRect/>
          <a:stretch>
            <a:fillRect/>
          </a:stretch>
        </p:blipFill>
        <p:spPr bwMode="auto">
          <a:xfrm>
            <a:off x="0" y="1357298"/>
            <a:ext cx="9144000" cy="55007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metod-kopilka.ru/images/doc/64/64796/img8.jpg"/>
          <p:cNvPicPr>
            <a:picLocks noGrp="1"/>
          </p:cNvPicPr>
          <p:nvPr>
            <p:ph idx="1"/>
          </p:nvPr>
        </p:nvPicPr>
        <p:blipFill>
          <a:blip r:embed="rId2"/>
          <a:srcRect/>
          <a:stretch>
            <a:fillRect/>
          </a:stretch>
        </p:blipFill>
        <p:spPr bwMode="auto">
          <a:xfrm>
            <a:off x="357158" y="0"/>
            <a:ext cx="8572559"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3">
              <a:lumMod val="60000"/>
              <a:lumOff val="40000"/>
            </a:schemeClr>
          </a:solidFill>
        </p:spPr>
        <p:txBody>
          <a:bodyPr/>
          <a:lstStyle/>
          <a:p>
            <a:endParaRPr lang="ru-RU" dirty="0"/>
          </a:p>
        </p:txBody>
      </p:sp>
      <p:pic>
        <p:nvPicPr>
          <p:cNvPr id="4" name="Picture 4" descr="http://bilimtime.kz/uploads/posts/2016-02/1456078853_4n.jpg"/>
          <p:cNvPicPr>
            <a:picLocks noGrp="1" noChangeAspect="1" noChangeArrowheads="1"/>
          </p:cNvPicPr>
          <p:nvPr>
            <p:ph idx="1"/>
          </p:nvPr>
        </p:nvPicPr>
        <p:blipFill>
          <a:blip r:embed="rId2"/>
          <a:srcRect/>
          <a:stretch>
            <a:fillRect/>
          </a:stretch>
        </p:blipFill>
        <p:spPr bwMode="auto">
          <a:xfrm>
            <a:off x="235285" y="571480"/>
            <a:ext cx="7980054" cy="54392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2">
              <a:lumMod val="20000"/>
              <a:lumOff val="80000"/>
            </a:schemeClr>
          </a:solidFill>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62466" name="Picture 2" descr="http://i.ytimg.com/vi/mASDj4YM1GI/hqdefault.jpg"/>
          <p:cNvPicPr>
            <a:picLocks noChangeAspect="1" noChangeArrowheads="1"/>
          </p:cNvPicPr>
          <p:nvPr/>
        </p:nvPicPr>
        <p:blipFill>
          <a:blip r:embed="rId2"/>
          <a:srcRect l="51563" t="8333" b="20833"/>
          <a:stretch>
            <a:fillRect/>
          </a:stretch>
        </p:blipFill>
        <p:spPr bwMode="auto">
          <a:xfrm>
            <a:off x="214282" y="285728"/>
            <a:ext cx="3571900" cy="3917624"/>
          </a:xfrm>
          <a:prstGeom prst="rect">
            <a:avLst/>
          </a:prstGeom>
          <a:noFill/>
        </p:spPr>
      </p:pic>
      <p:pic>
        <p:nvPicPr>
          <p:cNvPr id="62468" name="Picture 4" descr="https://go2.imgsmail.ru/imgpreview?key=31729fae2f901325&amp;mb=imgdb_preview_2000"/>
          <p:cNvPicPr>
            <a:picLocks noChangeAspect="1" noChangeArrowheads="1"/>
          </p:cNvPicPr>
          <p:nvPr/>
        </p:nvPicPr>
        <p:blipFill>
          <a:blip r:embed="rId3"/>
          <a:srcRect l="-35870" t="-39244"/>
          <a:stretch>
            <a:fillRect/>
          </a:stretch>
        </p:blipFill>
        <p:spPr bwMode="auto">
          <a:xfrm>
            <a:off x="3714744" y="2357430"/>
            <a:ext cx="5143536" cy="3942006"/>
          </a:xfrm>
          <a:prstGeom prst="rect">
            <a:avLst/>
          </a:prstGeom>
          <a:noFill/>
        </p:spPr>
      </p:pic>
      <p:pic>
        <p:nvPicPr>
          <p:cNvPr id="62470" name="Picture 6" descr="https://go3.imgsmail.ru/imgpreview?key=432e252f94190070&amp;mb=imgdb_preview_630"/>
          <p:cNvPicPr>
            <a:picLocks noChangeAspect="1" noChangeArrowheads="1"/>
          </p:cNvPicPr>
          <p:nvPr/>
        </p:nvPicPr>
        <p:blipFill>
          <a:blip r:embed="rId4"/>
          <a:srcRect l="-6696" t="-29495"/>
          <a:stretch>
            <a:fillRect/>
          </a:stretch>
        </p:blipFill>
        <p:spPr bwMode="auto">
          <a:xfrm>
            <a:off x="214282" y="2918168"/>
            <a:ext cx="4500594" cy="3582666"/>
          </a:xfrm>
          <a:prstGeom prst="rect">
            <a:avLst/>
          </a:prstGeom>
          <a:noFill/>
        </p:spPr>
      </p:pic>
      <p:pic>
        <p:nvPicPr>
          <p:cNvPr id="62472" name="Picture 8" descr="http://anatili.kazgazeta.kz/wp-content/uploads/Buzay-300x200.jpg"/>
          <p:cNvPicPr>
            <a:picLocks noChangeAspect="1" noChangeArrowheads="1"/>
          </p:cNvPicPr>
          <p:nvPr/>
        </p:nvPicPr>
        <p:blipFill>
          <a:blip r:embed="rId5"/>
          <a:srcRect t="-22500"/>
          <a:stretch>
            <a:fillRect/>
          </a:stretch>
        </p:blipFill>
        <p:spPr bwMode="auto">
          <a:xfrm>
            <a:off x="4061760" y="0"/>
            <a:ext cx="4082120" cy="33337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6583362"/>
          </a:xfrm>
        </p:spPr>
        <p:txBody>
          <a:bodyPr>
            <a:normAutofit/>
          </a:bodyPr>
          <a:lstStyle/>
          <a:p>
            <a:r>
              <a:rPr lang="kk-KZ" sz="3600" b="1" dirty="0" smtClean="0">
                <a:solidFill>
                  <a:srgbClr val="002060"/>
                </a:solidFill>
                <a:latin typeface="Times New Roman" pitchFamily="18" charset="0"/>
                <a:cs typeface="Times New Roman" pitchFamily="18" charset="0"/>
              </a:rPr>
              <a:t/>
            </a:r>
            <a:br>
              <a:rPr lang="kk-KZ" sz="3600" b="1" dirty="0" smtClean="0">
                <a:solidFill>
                  <a:srgbClr val="002060"/>
                </a:solidFill>
                <a:latin typeface="Times New Roman" pitchFamily="18" charset="0"/>
                <a:cs typeface="Times New Roman" pitchFamily="18" charset="0"/>
              </a:rPr>
            </a:br>
            <a:r>
              <a:rPr lang="kk-KZ" sz="3600" b="1" dirty="0" smtClean="0">
                <a:solidFill>
                  <a:srgbClr val="002060"/>
                </a:solidFill>
                <a:latin typeface="Times New Roman" pitchFamily="18" charset="0"/>
                <a:cs typeface="Times New Roman" pitchFamily="18" charset="0"/>
              </a:rPr>
              <a:t/>
            </a:r>
            <a:br>
              <a:rPr lang="kk-KZ" sz="3600" b="1" dirty="0" smtClean="0">
                <a:solidFill>
                  <a:srgbClr val="002060"/>
                </a:solidFill>
                <a:latin typeface="Times New Roman" pitchFamily="18" charset="0"/>
                <a:cs typeface="Times New Roman" pitchFamily="18" charset="0"/>
              </a:rPr>
            </a:br>
            <a:r>
              <a:rPr lang="kk-KZ" sz="3600" b="1" dirty="0" smtClean="0">
                <a:solidFill>
                  <a:srgbClr val="002060"/>
                </a:solidFill>
                <a:latin typeface="Times New Roman" pitchFamily="18" charset="0"/>
                <a:cs typeface="Times New Roman" pitchFamily="18" charset="0"/>
              </a:rPr>
              <a:t>“</a:t>
            </a:r>
            <a:endParaRPr lang="ru-RU" sz="3600" dirty="0">
              <a:solidFill>
                <a:srgbClr val="002060"/>
              </a:solidFill>
              <a:latin typeface="Times New Roman" pitchFamily="18" charset="0"/>
              <a:cs typeface="Times New Roman" pitchFamily="18" charset="0"/>
            </a:endParaRPr>
          </a:p>
        </p:txBody>
      </p:sp>
      <p:pic>
        <p:nvPicPr>
          <p:cNvPr id="5" name="Picture 2" descr="Зеңгір көктем, Нұрын төккен. Ортақ біздің күніміз, Жайнап өскен, Жайдары өскен"/>
          <p:cNvPicPr>
            <a:picLocks noGrp="1" noChangeAspect="1" noChangeArrowheads="1"/>
          </p:cNvPicPr>
          <p:nvPr>
            <p:ph idx="1"/>
          </p:nvPr>
        </p:nvPicPr>
        <p:blipFill>
          <a:blip r:embed="rId2"/>
          <a:srcRect t="84602"/>
          <a:stretch>
            <a:fillRect/>
          </a:stretch>
        </p:blipFill>
        <p:spPr bwMode="auto">
          <a:xfrm>
            <a:off x="0" y="6357958"/>
            <a:ext cx="8929718" cy="500042"/>
          </a:xfrm>
          <a:prstGeom prst="rect">
            <a:avLst/>
          </a:prstGeom>
          <a:noFill/>
        </p:spPr>
      </p:pic>
      <p:pic>
        <p:nvPicPr>
          <p:cNvPr id="28674" name="Picture 2" descr="http://fs00.infourok.ru/images/doc/37/47275/hello_html_m7e192dad.jpg"/>
          <p:cNvPicPr>
            <a:picLocks noChangeAspect="1" noChangeArrowheads="1"/>
          </p:cNvPicPr>
          <p:nvPr/>
        </p:nvPicPr>
        <p:blipFill>
          <a:blip r:embed="rId3"/>
          <a:srcRect/>
          <a:stretch>
            <a:fillRect/>
          </a:stretch>
        </p:blipFill>
        <p:spPr bwMode="auto">
          <a:xfrm>
            <a:off x="142844" y="571480"/>
            <a:ext cx="8786874" cy="5357850"/>
          </a:xfrm>
          <a:prstGeom prst="rect">
            <a:avLst/>
          </a:prstGeom>
          <a:noFill/>
        </p:spPr>
      </p:pic>
      <p:pic>
        <p:nvPicPr>
          <p:cNvPr id="6"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0" y="0"/>
            <a:ext cx="9144000" cy="5000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solidFill>
            <a:schemeClr val="accent3">
              <a:lumMod val="60000"/>
              <a:lumOff val="40000"/>
            </a:schemeClr>
          </a:solidFill>
        </p:spPr>
        <p:txBody>
          <a:bodyPr>
            <a:normAutofit/>
          </a:bodyPr>
          <a:lstStyle/>
          <a:p>
            <a:r>
              <a:rPr lang="kk-KZ" sz="3600" dirty="0" smtClean="0">
                <a:latin typeface="Times New Roman" pitchFamily="18" charset="0"/>
                <a:cs typeface="Times New Roman" pitchFamily="18" charset="0"/>
              </a:rPr>
              <a:t>2-4 сынып</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0" y="1428736"/>
            <a:ext cx="9144000" cy="5429264"/>
          </a:xfrm>
          <a:solidFill>
            <a:srgbClr val="FFFF00"/>
          </a:solidFill>
        </p:spPr>
        <p:txBody>
          <a:bodyPr/>
          <a:lstStyle/>
          <a:p>
            <a:endParaRPr lang="kk-KZ" sz="3200" b="1" dirty="0" smtClean="0">
              <a:latin typeface="Times New Roman" pitchFamily="18" charset="0"/>
              <a:cs typeface="Times New Roman" pitchFamily="18" charset="0"/>
            </a:endParaRPr>
          </a:p>
          <a:p>
            <a:pPr>
              <a:buNone/>
            </a:pPr>
            <a:r>
              <a:rPr lang="kk-KZ" sz="3200" b="1" dirty="0" smtClean="0">
                <a:latin typeface="Times New Roman" pitchFamily="18" charset="0"/>
                <a:cs typeface="Times New Roman" pitchFamily="18" charset="0"/>
              </a:rPr>
              <a:t>  1.Тауық, үйрек, қаз, түйеқұс өсіру - </a:t>
            </a:r>
            <a:r>
              <a:rPr lang="kk-KZ" sz="3200" b="1" smtClean="0">
                <a:latin typeface="Times New Roman" pitchFamily="18" charset="0"/>
                <a:cs typeface="Times New Roman" pitchFamily="18" charset="0"/>
              </a:rPr>
              <a:t>бұл ........            </a:t>
            </a:r>
            <a:r>
              <a:rPr lang="kk-KZ" sz="3200" b="1" dirty="0" smtClean="0">
                <a:latin typeface="Times New Roman" pitchFamily="18" charset="0"/>
                <a:cs typeface="Times New Roman" pitchFamily="18" charset="0"/>
              </a:rPr>
              <a:t>2. Мал   өсіру —&gt; ...............................</a:t>
            </a:r>
            <a:r>
              <a:rPr lang="ru-RU" b="1" dirty="0" smtClean="0">
                <a:latin typeface="Times New Roman" pitchFamily="18" charset="0"/>
                <a:cs typeface="Times New Roman" pitchFamily="18" charset="0"/>
              </a:rPr>
              <a:t>                                          3. </a:t>
            </a:r>
            <a:r>
              <a:rPr lang="ru-RU" sz="3200" b="1" dirty="0" err="1" smtClean="0">
                <a:latin typeface="Times New Roman" pitchFamily="18" charset="0"/>
                <a:cs typeface="Times New Roman" pitchFamily="18" charset="0"/>
              </a:rPr>
              <a:t>Жыл</a:t>
            </a:r>
            <a:r>
              <a:rPr lang="kk-KZ" sz="3200" b="1" dirty="0" smtClean="0">
                <a:latin typeface="Times New Roman" pitchFamily="18" charset="0"/>
                <a:cs typeface="Times New Roman" pitchFamily="18" charset="0"/>
              </a:rPr>
              <a:t>қ</a:t>
            </a:r>
            <a:r>
              <a:rPr lang="ru-RU" sz="3200" b="1" dirty="0" err="1" smtClean="0">
                <a:latin typeface="Times New Roman" pitchFamily="18" charset="0"/>
                <a:cs typeface="Times New Roman" pitchFamily="18" charset="0"/>
              </a:rPr>
              <a:t>ышы</a:t>
            </a:r>
            <a:r>
              <a:rPr lang="ru-RU" sz="3200" b="1" dirty="0" smtClean="0">
                <a:latin typeface="Times New Roman" pitchFamily="18" charset="0"/>
                <a:cs typeface="Times New Roman" pitchFamily="18" charset="0"/>
              </a:rPr>
              <a:t>  - </a:t>
            </a:r>
            <a:r>
              <a:rPr lang="ru-RU" sz="3200" b="1" dirty="0" err="1" smtClean="0">
                <a:latin typeface="Times New Roman" pitchFamily="18" charset="0"/>
                <a:cs typeface="Times New Roman" pitchFamily="18" charset="0"/>
              </a:rPr>
              <a:t>бұл </a:t>
            </a:r>
            <a:r>
              <a:rPr lang="ru-RU" sz="3200" b="1" dirty="0" smtClean="0">
                <a:latin typeface="Times New Roman" pitchFamily="18" charset="0"/>
                <a:cs typeface="Times New Roman" pitchFamily="18" charset="0"/>
              </a:rPr>
              <a:t>...</a:t>
            </a:r>
            <a:r>
              <a:rPr lang="kk-KZ" sz="3200"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4. </a:t>
            </a:r>
            <a:r>
              <a:rPr lang="ru-RU" sz="3200" b="1" dirty="0" err="1" smtClean="0">
                <a:latin typeface="Times New Roman" pitchFamily="18" charset="0"/>
                <a:cs typeface="Times New Roman" pitchFamily="18" charset="0"/>
              </a:rPr>
              <a:t>Сиыр</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сауатын</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адам</a:t>
            </a:r>
            <a:r>
              <a:rPr lang="ru-RU" sz="3200" b="1" dirty="0" smtClean="0">
                <a:latin typeface="Times New Roman" pitchFamily="18" charset="0"/>
                <a:cs typeface="Times New Roman" pitchFamily="18" charset="0"/>
              </a:rPr>
              <a:t> - </a:t>
            </a:r>
            <a:r>
              <a:rPr lang="ru-RU" sz="3200" b="1" dirty="0" err="1" smtClean="0">
                <a:latin typeface="Times New Roman" pitchFamily="18" charset="0"/>
                <a:cs typeface="Times New Roman" pitchFamily="18" charset="0"/>
              </a:rPr>
              <a:t>бұл    </a:t>
            </a:r>
            <a:r>
              <a:rPr lang="ru-RU" sz="3200" b="1" dirty="0" smtClean="0">
                <a:latin typeface="Times New Roman" pitchFamily="18" charset="0"/>
                <a:cs typeface="Times New Roman" pitchFamily="18" charset="0"/>
              </a:rPr>
              <a:t>...</a:t>
            </a:r>
            <a:r>
              <a:rPr lang="kk-KZ" sz="3200" b="1" dirty="0" smtClean="0">
                <a:latin typeface="Times New Roman" pitchFamily="18" charset="0"/>
                <a:cs typeface="Times New Roman" pitchFamily="18" charset="0"/>
              </a:rPr>
              <a:t>........</a:t>
            </a:r>
            <a:endParaRPr lang="ru-RU" sz="3200"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5. </a:t>
            </a:r>
            <a:r>
              <a:rPr lang="ru-RU" b="1" dirty="0" err="1" smtClean="0">
                <a:latin typeface="Times New Roman" pitchFamily="18" charset="0"/>
                <a:cs typeface="Times New Roman" pitchFamily="18" charset="0"/>
              </a:rPr>
              <a:t>Жануарларды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емдейтін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адамның мамандығы?</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9144000" cy="1142984"/>
          </a:xfrm>
          <a:solidFill>
            <a:schemeClr val="accent2">
              <a:lumMod val="20000"/>
              <a:lumOff val="80000"/>
            </a:schemeClr>
          </a:solidFill>
        </p:spPr>
        <p:txBody>
          <a:bodyPr>
            <a:normAutofit/>
          </a:bodyPr>
          <a:lstStyle/>
          <a:p>
            <a:r>
              <a:rPr lang="kk-KZ" sz="4000" b="1" dirty="0" smtClean="0">
                <a:latin typeface="Times New Roman" pitchFamily="18" charset="0"/>
                <a:cs typeface="Times New Roman" pitchFamily="18" charset="0"/>
              </a:rPr>
              <a:t>Мал шаруашылығы</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t> </a:t>
            </a:r>
          </a:p>
          <a:p>
            <a:r>
              <a:rPr lang="en-US" dirty="0" smtClean="0"/>
              <a:t> </a:t>
            </a:r>
            <a:endParaRPr lang="ru-RU" dirty="0"/>
          </a:p>
        </p:txBody>
      </p:sp>
      <p:pic>
        <p:nvPicPr>
          <p:cNvPr id="1032" name="Рисунок 1" descr="http://aktobegazeti.kz/wp-content/uploads/2012/07/%D0%9C%D0%B0%D0%BB-%D1%88%D0%B0%D1%80%D1%83%D0%B0%D1%88%D1%8B%D0%BB%D1%8B%D0%B3%D1%8B%D0%BD.jpg"/>
          <p:cNvPicPr>
            <a:picLocks noChangeAspect="1" noChangeArrowheads="1"/>
          </p:cNvPicPr>
          <p:nvPr/>
        </p:nvPicPr>
        <p:blipFill>
          <a:blip r:embed="rId2"/>
          <a:srcRect/>
          <a:stretch>
            <a:fillRect/>
          </a:stretch>
        </p:blipFill>
        <p:spPr bwMode="auto">
          <a:xfrm>
            <a:off x="0" y="1500174"/>
            <a:ext cx="3857620" cy="2353772"/>
          </a:xfrm>
          <a:prstGeom prst="rect">
            <a:avLst/>
          </a:prstGeom>
          <a:noFill/>
        </p:spPr>
      </p:pic>
      <p:pic>
        <p:nvPicPr>
          <p:cNvPr id="1031" name="Рисунок 7" descr="http://qazaquni.kz/wp-content/uploads/17.jpg"/>
          <p:cNvPicPr>
            <a:picLocks noChangeAspect="1" noChangeArrowheads="1"/>
          </p:cNvPicPr>
          <p:nvPr/>
        </p:nvPicPr>
        <p:blipFill>
          <a:blip r:embed="rId3"/>
          <a:srcRect/>
          <a:stretch>
            <a:fillRect/>
          </a:stretch>
        </p:blipFill>
        <p:spPr bwMode="auto">
          <a:xfrm>
            <a:off x="0" y="4000504"/>
            <a:ext cx="3417744" cy="2643206"/>
          </a:xfrm>
          <a:prstGeom prst="rect">
            <a:avLst/>
          </a:prstGeom>
          <a:noFill/>
        </p:spPr>
      </p:pic>
      <p:pic>
        <p:nvPicPr>
          <p:cNvPr id="1030" name="Рисунок 10" descr="http://aktobegazeti.kz/wp-content/uploads/2014/03/%D0%96%D1%8B%D0%BB%D0%BA%D1%8B-%D0%B1%D0%B0%D1%80-425x250.jpg"/>
          <p:cNvPicPr>
            <a:picLocks noChangeAspect="1" noChangeArrowheads="1"/>
          </p:cNvPicPr>
          <p:nvPr/>
        </p:nvPicPr>
        <p:blipFill>
          <a:blip r:embed="rId4"/>
          <a:srcRect/>
          <a:stretch>
            <a:fillRect/>
          </a:stretch>
        </p:blipFill>
        <p:spPr bwMode="auto">
          <a:xfrm>
            <a:off x="4000496" y="1214422"/>
            <a:ext cx="4357718" cy="2362949"/>
          </a:xfrm>
          <a:prstGeom prst="rect">
            <a:avLst/>
          </a:prstGeom>
          <a:noFill/>
        </p:spPr>
      </p:pic>
      <p:pic>
        <p:nvPicPr>
          <p:cNvPr id="1029" name="Рисунок 13" descr="https://go2.imgsmail.ru/imgpreview?key=69c6718d90e4d40a&amp;mb=imgdb_preview_1893"/>
          <p:cNvPicPr>
            <a:picLocks noChangeAspect="1" noChangeArrowheads="1"/>
          </p:cNvPicPr>
          <p:nvPr/>
        </p:nvPicPr>
        <p:blipFill>
          <a:blip r:embed="rId5"/>
          <a:srcRect/>
          <a:stretch>
            <a:fillRect/>
          </a:stretch>
        </p:blipFill>
        <p:spPr bwMode="auto">
          <a:xfrm>
            <a:off x="0" y="7991475"/>
            <a:ext cx="2400300" cy="1504950"/>
          </a:xfrm>
          <a:prstGeom prst="rect">
            <a:avLst/>
          </a:prstGeom>
          <a:noFill/>
        </p:spPr>
      </p:pic>
      <p:pic>
        <p:nvPicPr>
          <p:cNvPr id="1028" name="Рисунок 16" descr="http://f.azh.kz/news-kaz/005/695/9zaman1.jpg"/>
          <p:cNvPicPr>
            <a:picLocks noChangeAspect="1" noChangeArrowheads="1"/>
          </p:cNvPicPr>
          <p:nvPr/>
        </p:nvPicPr>
        <p:blipFill>
          <a:blip r:embed="rId6"/>
          <a:srcRect/>
          <a:stretch>
            <a:fillRect/>
          </a:stretch>
        </p:blipFill>
        <p:spPr bwMode="auto">
          <a:xfrm>
            <a:off x="0" y="9496425"/>
            <a:ext cx="3228975" cy="1866900"/>
          </a:xfrm>
          <a:prstGeom prst="rect">
            <a:avLst/>
          </a:prstGeom>
          <a:noFill/>
        </p:spPr>
      </p:pic>
      <p:pic>
        <p:nvPicPr>
          <p:cNvPr id="1027" name="Рисунок 31" descr="https://go1.imgsmail.ru/imgpreview?key=5e3b236b3fbe8eae&amp;mb=imgdb_preview_40"/>
          <p:cNvPicPr>
            <a:picLocks noChangeAspect="1" noChangeArrowheads="1"/>
          </p:cNvPicPr>
          <p:nvPr/>
        </p:nvPicPr>
        <p:blipFill>
          <a:blip r:embed="rId7"/>
          <a:srcRect/>
          <a:stretch>
            <a:fillRect/>
          </a:stretch>
        </p:blipFill>
        <p:spPr bwMode="auto">
          <a:xfrm>
            <a:off x="0" y="11363325"/>
            <a:ext cx="2190750" cy="1638300"/>
          </a:xfrm>
          <a:prstGeom prst="rect">
            <a:avLst/>
          </a:prstGeom>
          <a:noFill/>
        </p:spPr>
      </p:pic>
      <p:pic>
        <p:nvPicPr>
          <p:cNvPr id="1026" name="Рисунок 34" descr="https://go3.imgsmail.ru/imgpreview?key=6969745da3dd78c4&amp;mb=imgdb_preview_1818"/>
          <p:cNvPicPr>
            <a:picLocks noChangeAspect="1" noChangeArrowheads="1"/>
          </p:cNvPicPr>
          <p:nvPr/>
        </p:nvPicPr>
        <p:blipFill>
          <a:blip r:embed="rId8"/>
          <a:srcRect/>
          <a:stretch>
            <a:fillRect/>
          </a:stretch>
        </p:blipFill>
        <p:spPr bwMode="auto">
          <a:xfrm>
            <a:off x="0" y="13001625"/>
            <a:ext cx="2209800" cy="1638300"/>
          </a:xfrm>
          <a:prstGeom prst="rect">
            <a:avLst/>
          </a:prstGeom>
          <a:noFill/>
        </p:spPr>
      </p:pic>
      <p:pic>
        <p:nvPicPr>
          <p:cNvPr id="1025" name="Рисунок 37" descr="https://go1.imgsmail.ru/imgpreview?key=793ef0a67966b11e&amp;mb=imgdb_preview_1691"/>
          <p:cNvPicPr>
            <a:picLocks noChangeAspect="1" noChangeArrowheads="1"/>
          </p:cNvPicPr>
          <p:nvPr/>
        </p:nvPicPr>
        <p:blipFill>
          <a:blip r:embed="rId9"/>
          <a:srcRect/>
          <a:stretch>
            <a:fillRect/>
          </a:stretch>
        </p:blipFill>
        <p:spPr bwMode="auto">
          <a:xfrm>
            <a:off x="0" y="14639925"/>
            <a:ext cx="2228850" cy="1619250"/>
          </a:xfrm>
          <a:prstGeom prst="rect">
            <a:avLst/>
          </a:prstGeom>
          <a:noFill/>
        </p:spPr>
      </p:pic>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1643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6" name="Rectangle 12"/>
          <p:cNvSpPr>
            <a:spLocks noChangeArrowheads="1"/>
          </p:cNvSpPr>
          <p:nvPr/>
        </p:nvSpPr>
        <p:spPr bwMode="auto">
          <a:xfrm>
            <a:off x="0" y="4000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6448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0" y="799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0" y="949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19" name="Содержимое 3" descr="https://go2.imgsmail.ru/imgpreview?key=69c6718d90e4d40a&amp;mb=imgdb_preview_1893"/>
          <p:cNvPicPr>
            <a:picLocks/>
          </p:cNvPicPr>
          <p:nvPr/>
        </p:nvPicPr>
        <p:blipFill>
          <a:blip r:embed="rId5"/>
          <a:srcRect/>
          <a:stretch>
            <a:fillRect/>
          </a:stretch>
        </p:blipFill>
        <p:spPr bwMode="auto">
          <a:xfrm>
            <a:off x="3357554" y="3929066"/>
            <a:ext cx="4000528" cy="2928934"/>
          </a:xfrm>
          <a:prstGeom prst="rect">
            <a:avLst/>
          </a:prstGeom>
          <a:noFill/>
          <a:ln w="9525">
            <a:noFill/>
            <a:miter lim="800000"/>
            <a:headEnd/>
            <a:tailEnd/>
          </a:ln>
        </p:spPr>
      </p:pic>
      <p:pic>
        <p:nvPicPr>
          <p:cNvPr id="31746" name="Picture 2" descr="https://go2.imgsmail.ru/imgpreview?key=490ca945a65c3740&amp;mb=imgdb_preview_446"/>
          <p:cNvPicPr>
            <a:picLocks noChangeAspect="1" noChangeArrowheads="1"/>
          </p:cNvPicPr>
          <p:nvPr/>
        </p:nvPicPr>
        <p:blipFill>
          <a:blip r:embed="rId10"/>
          <a:srcRect/>
          <a:stretch>
            <a:fillRect/>
          </a:stretch>
        </p:blipFill>
        <p:spPr bwMode="auto">
          <a:xfrm>
            <a:off x="6715140" y="3429000"/>
            <a:ext cx="2428860" cy="2428868"/>
          </a:xfrm>
          <a:prstGeom prst="rect">
            <a:avLst/>
          </a:prstGeom>
          <a:noFill/>
        </p:spPr>
      </p:pic>
      <p:sp>
        <p:nvSpPr>
          <p:cNvPr id="31748" name="AutoShape 4" descr="http://phototag.ru/show/22373_127160/m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74"/>
          </a:xfrm>
          <a:solidFill>
            <a:srgbClr val="92D050"/>
          </a:solidFill>
        </p:spPr>
        <p:txBody>
          <a:bodyPr/>
          <a:lstStyle/>
          <a:p>
            <a:r>
              <a:rPr lang="kk-KZ" b="1" dirty="0" smtClean="0">
                <a:latin typeface="Times New Roman" pitchFamily="18" charset="0"/>
                <a:cs typeface="Times New Roman" pitchFamily="18" charset="0"/>
              </a:rPr>
              <a:t>Мал шаруашылығы</a:t>
            </a:r>
            <a:endParaRPr lang="ru-RU" dirty="0"/>
          </a:p>
        </p:txBody>
      </p:sp>
      <p:sp>
        <p:nvSpPr>
          <p:cNvPr id="3" name="Содержимое 2"/>
          <p:cNvSpPr>
            <a:spLocks noGrp="1"/>
          </p:cNvSpPr>
          <p:nvPr>
            <p:ph idx="1"/>
          </p:nvPr>
        </p:nvSpPr>
        <p:spPr>
          <a:xfrm>
            <a:off x="0" y="1571612"/>
            <a:ext cx="9144000" cy="5286388"/>
          </a:xfrm>
          <a:solidFill>
            <a:schemeClr val="accent2">
              <a:lumMod val="20000"/>
              <a:lumOff val="80000"/>
            </a:schemeClr>
          </a:solidFill>
        </p:spPr>
        <p:txBody>
          <a:bodyPr/>
          <a:lstStyle/>
          <a:p>
            <a:r>
              <a:rPr lang="kk-KZ" b="1" dirty="0" smtClean="0"/>
              <a:t>Ірі  қара шаруашылығы</a:t>
            </a:r>
          </a:p>
          <a:p>
            <a:r>
              <a:rPr lang="kk-KZ" b="1" dirty="0" smtClean="0"/>
              <a:t>Қой шаруашылығы</a:t>
            </a:r>
          </a:p>
          <a:p>
            <a:r>
              <a:rPr lang="kk-KZ" b="1" dirty="0" smtClean="0"/>
              <a:t>Жылқы шаруашылығы</a:t>
            </a:r>
          </a:p>
          <a:p>
            <a:r>
              <a:rPr lang="kk-KZ" b="1" dirty="0" smtClean="0"/>
              <a:t>Түйе шаруашылығы</a:t>
            </a:r>
          </a:p>
          <a:p>
            <a:r>
              <a:rPr lang="kk-KZ" b="1" dirty="0" smtClean="0"/>
              <a:t>Құс шаруашылығы</a:t>
            </a:r>
            <a:endParaRPr lang="ru-RU"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92D050"/>
          </a:solidFill>
        </p:spPr>
        <p:txBody>
          <a:bodyPr/>
          <a:lstStyle/>
          <a:p>
            <a:endParaRPr lang="ru-RU" dirty="0"/>
          </a:p>
        </p:txBody>
      </p:sp>
      <p:sp>
        <p:nvSpPr>
          <p:cNvPr id="3" name="Содержимое 2"/>
          <p:cNvSpPr>
            <a:spLocks noGrp="1"/>
          </p:cNvSpPr>
          <p:nvPr>
            <p:ph idx="1"/>
          </p:nvPr>
        </p:nvSpPr>
        <p:spPr/>
        <p:txBody>
          <a:bodyPr/>
          <a:lstStyle/>
          <a:p>
            <a:r>
              <a:rPr lang="kk-KZ" dirty="0" smtClean="0"/>
              <a:t> </a:t>
            </a:r>
            <a:endParaRPr lang="ru-RU" dirty="0"/>
          </a:p>
        </p:txBody>
      </p:sp>
      <p:pic>
        <p:nvPicPr>
          <p:cNvPr id="61442" name="Picture 2" descr="https://go4.imgsmail.ru/imgpreview?key=4e75ac91932bdcec&amp;mb=imgdb_preview_562"/>
          <p:cNvPicPr>
            <a:picLocks noChangeAspect="1" noChangeArrowheads="1"/>
          </p:cNvPicPr>
          <p:nvPr/>
        </p:nvPicPr>
        <p:blipFill>
          <a:blip r:embed="rId2"/>
          <a:srcRect/>
          <a:stretch>
            <a:fillRect/>
          </a:stretch>
        </p:blipFill>
        <p:spPr bwMode="auto">
          <a:xfrm>
            <a:off x="4214810" y="442926"/>
            <a:ext cx="2902263" cy="2128794"/>
          </a:xfrm>
          <a:prstGeom prst="rect">
            <a:avLst/>
          </a:prstGeom>
          <a:noFill/>
        </p:spPr>
      </p:pic>
      <p:pic>
        <p:nvPicPr>
          <p:cNvPr id="61444" name="Picture 4" descr="http://alashainasy.kz/userdata/%D1%8B%D0%BC%D1%8B%D0%B7%D0%B4%D0%B0-28-300x200.jpg"/>
          <p:cNvPicPr>
            <a:picLocks noChangeAspect="1" noChangeArrowheads="1"/>
          </p:cNvPicPr>
          <p:nvPr/>
        </p:nvPicPr>
        <p:blipFill>
          <a:blip r:embed="rId3"/>
          <a:srcRect/>
          <a:stretch>
            <a:fillRect/>
          </a:stretch>
        </p:blipFill>
        <p:spPr bwMode="auto">
          <a:xfrm>
            <a:off x="1" y="214290"/>
            <a:ext cx="3786182" cy="2524121"/>
          </a:xfrm>
          <a:prstGeom prst="rect">
            <a:avLst/>
          </a:prstGeom>
          <a:noFill/>
        </p:spPr>
      </p:pic>
      <p:pic>
        <p:nvPicPr>
          <p:cNvPr id="61446" name="Picture 6" descr="http://orenblog.ru/wp-content/uploads/2010/07/0192_enl2.JPG"/>
          <p:cNvPicPr>
            <a:picLocks noChangeAspect="1" noChangeArrowheads="1"/>
          </p:cNvPicPr>
          <p:nvPr/>
        </p:nvPicPr>
        <p:blipFill>
          <a:blip r:embed="rId4" cstate="print"/>
          <a:srcRect/>
          <a:stretch>
            <a:fillRect/>
          </a:stretch>
        </p:blipFill>
        <p:spPr bwMode="auto">
          <a:xfrm rot="5400000">
            <a:off x="7001427" y="713821"/>
            <a:ext cx="2142069" cy="1428760"/>
          </a:xfrm>
          <a:prstGeom prst="rect">
            <a:avLst/>
          </a:prstGeom>
          <a:noFill/>
        </p:spPr>
      </p:pic>
      <p:pic>
        <p:nvPicPr>
          <p:cNvPr id="61448" name="Picture 8" descr="http://imurat.kz/wp-content/uploads/2012/10/siyir.jpg"/>
          <p:cNvPicPr>
            <a:picLocks noChangeAspect="1" noChangeArrowheads="1"/>
          </p:cNvPicPr>
          <p:nvPr/>
        </p:nvPicPr>
        <p:blipFill>
          <a:blip r:embed="rId5"/>
          <a:srcRect/>
          <a:stretch>
            <a:fillRect/>
          </a:stretch>
        </p:blipFill>
        <p:spPr bwMode="auto">
          <a:xfrm>
            <a:off x="0" y="2786057"/>
            <a:ext cx="3643306" cy="2804177"/>
          </a:xfrm>
          <a:prstGeom prst="rect">
            <a:avLst/>
          </a:prstGeom>
          <a:noFill/>
        </p:spPr>
      </p:pic>
      <p:sp>
        <p:nvSpPr>
          <p:cNvPr id="61450" name="AutoShape 10" descr="http://phototag.ru/show/22373_127160/m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52" name="AutoShape 12" descr="http://phototag.ru/show/22373_127160/m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54" name="AutoShape 14" descr="http://phototag.ru/show/22373_127160/m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56" name="AutoShape 16" descr="http://phototag.ru/show/22373_127160/m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58" name="Picture 18" descr="https://go3.imgsmail.ru/imgpreview?key=468ea2881777c522&amp;mb=imgdb_preview_376"/>
          <p:cNvPicPr>
            <a:picLocks noChangeAspect="1" noChangeArrowheads="1"/>
          </p:cNvPicPr>
          <p:nvPr/>
        </p:nvPicPr>
        <p:blipFill>
          <a:blip r:embed="rId6"/>
          <a:srcRect/>
          <a:stretch>
            <a:fillRect/>
          </a:stretch>
        </p:blipFill>
        <p:spPr bwMode="auto">
          <a:xfrm>
            <a:off x="3786182" y="2643182"/>
            <a:ext cx="3056882" cy="2286016"/>
          </a:xfrm>
          <a:prstGeom prst="rect">
            <a:avLst/>
          </a:prstGeom>
          <a:noFill/>
        </p:spPr>
      </p:pic>
      <p:sp>
        <p:nvSpPr>
          <p:cNvPr id="61459" name="Rectangle 19"/>
          <p:cNvSpPr>
            <a:spLocks noChangeArrowheads="1"/>
          </p:cNvSpPr>
          <p:nvPr/>
        </p:nvSpPr>
        <p:spPr bwMode="auto">
          <a:xfrm>
            <a:off x="214282" y="0"/>
            <a:ext cx="8929718"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ru-RU" sz="2800" b="1" dirty="0" err="1" smtClean="0">
                <a:solidFill>
                  <a:srgbClr val="000000"/>
                </a:solidFill>
                <a:latin typeface="Arial" pitchFamily="34" charset="0"/>
                <a:ea typeface="Times New Roman" pitchFamily="18" charset="0"/>
                <a:cs typeface="Arial" pitchFamily="34" charset="0"/>
              </a:rPr>
              <a:t>Б</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із</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олардың</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сүтін</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етін</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жүнін</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пайдаланып</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kk-KZ" sz="2800" b="1" dirty="0" smtClean="0">
                <a:solidFill>
                  <a:srgbClr val="000000"/>
                </a:solidFill>
                <a:latin typeface="Arial" pitchFamily="34" charset="0"/>
                <a:ea typeface="Times New Roman" pitchFamily="18" charset="0"/>
                <a:cs typeface="Arial" pitchFamily="34" charset="0"/>
              </a:rPr>
              <a:t>,</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көлік</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ретінде</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де</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пайдаланамыз</a:t>
            </a: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endParaRPr>
          </a:p>
        </p:txBody>
      </p:sp>
      <p:sp>
        <p:nvSpPr>
          <p:cNvPr id="61460" name="Rectangle 20"/>
          <p:cNvSpPr>
            <a:spLocks noChangeArrowheads="1"/>
          </p:cNvSpPr>
          <p:nvPr/>
        </p:nvSpPr>
        <p:spPr bwMode="auto">
          <a:xfrm>
            <a:off x="0" y="0"/>
            <a:ext cx="41229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kk-KZ" sz="3200" b="1" dirty="0" smtClean="0">
                <a:latin typeface="Times New Roman" pitchFamily="18" charset="0"/>
                <a:cs typeface="Times New Roman" pitchFamily="18" charset="0"/>
              </a:rPr>
              <a:t>Сабақ  мақсаты</a:t>
            </a:r>
            <a:r>
              <a:rPr lang="kk-KZ" sz="3600" dirty="0" smtClean="0"/>
              <a:t>:</a:t>
            </a:r>
            <a:endParaRPr lang="ru-RU" sz="3600" dirty="0"/>
          </a:p>
        </p:txBody>
      </p:sp>
      <p:graphicFrame>
        <p:nvGraphicFramePr>
          <p:cNvPr id="4" name="Содержимое 3"/>
          <p:cNvGraphicFramePr>
            <a:graphicFrameLocks noGrp="1"/>
          </p:cNvGraphicFramePr>
          <p:nvPr>
            <p:ph idx="1"/>
          </p:nvPr>
        </p:nvGraphicFramePr>
        <p:xfrm>
          <a:off x="457200" y="1357298"/>
          <a:ext cx="8229600" cy="476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5">
              <a:lumMod val="20000"/>
              <a:lumOff val="80000"/>
            </a:schemeClr>
          </a:solidFill>
        </p:spPr>
        <p:txBody>
          <a:bodyPr>
            <a:normAutofit/>
          </a:bodyPr>
          <a:lstStyle/>
          <a:p>
            <a:r>
              <a:rPr lang="kk-KZ" sz="2800" dirty="0" smtClean="0"/>
              <a:t>28</a:t>
            </a:r>
            <a:endParaRPr lang="ru-RU" sz="2800" dirty="0"/>
          </a:p>
        </p:txBody>
      </p:sp>
      <p:graphicFrame>
        <p:nvGraphicFramePr>
          <p:cNvPr id="6" name="Содержимое 5"/>
          <p:cNvGraphicFramePr>
            <a:graphicFrameLocks noGrp="1"/>
          </p:cNvGraphicFramePr>
          <p:nvPr>
            <p:ph idx="1"/>
          </p:nvPr>
        </p:nvGraphicFramePr>
        <p:xfrm>
          <a:off x="214282" y="785794"/>
          <a:ext cx="8929717" cy="5425864"/>
        </p:xfrm>
        <a:graphic>
          <a:graphicData uri="http://schemas.openxmlformats.org/drawingml/2006/table">
            <a:tbl>
              <a:tblPr firstRow="1" bandRow="1">
                <a:tableStyleId>{3C2FFA5D-87B4-456A-9821-1D502468CF0F}</a:tableStyleId>
              </a:tblPr>
              <a:tblGrid>
                <a:gridCol w="1512297"/>
                <a:gridCol w="2059590"/>
                <a:gridCol w="1544132"/>
                <a:gridCol w="2232445"/>
                <a:gridCol w="1581253"/>
              </a:tblGrid>
              <a:tr h="880954">
                <a:tc>
                  <a:txBody>
                    <a:bodyPr/>
                    <a:lstStyle/>
                    <a:p>
                      <a:r>
                        <a:rPr lang="kk-KZ" sz="2400" dirty="0" smtClean="0"/>
                        <a:t>облыс</a:t>
                      </a:r>
                      <a:endParaRPr lang="ru-RU" sz="2400" dirty="0"/>
                    </a:p>
                  </a:txBody>
                  <a:tcPr>
                    <a:solidFill>
                      <a:schemeClr val="accent1">
                        <a:lumMod val="75000"/>
                      </a:schemeClr>
                    </a:solidFill>
                  </a:tcPr>
                </a:tc>
                <a:tc>
                  <a:txBody>
                    <a:bodyPr/>
                    <a:lstStyle/>
                    <a:p>
                      <a:r>
                        <a:rPr lang="kk-KZ" sz="2400" dirty="0" smtClean="0"/>
                        <a:t>аудан</a:t>
                      </a:r>
                      <a:endParaRPr lang="ru-RU" sz="2400" dirty="0"/>
                    </a:p>
                  </a:txBody>
                  <a:tcPr>
                    <a:solidFill>
                      <a:schemeClr val="accent1">
                        <a:lumMod val="75000"/>
                      </a:schemeClr>
                    </a:solidFill>
                  </a:tcPr>
                </a:tc>
                <a:tc>
                  <a:txBody>
                    <a:bodyPr/>
                    <a:lstStyle/>
                    <a:p>
                      <a:r>
                        <a:rPr lang="kk-KZ" sz="2400" dirty="0" smtClean="0"/>
                        <a:t>ауыл</a:t>
                      </a:r>
                      <a:endParaRPr lang="ru-RU" sz="2400" dirty="0"/>
                    </a:p>
                  </a:txBody>
                  <a:tcPr>
                    <a:solidFill>
                      <a:schemeClr val="accent1">
                        <a:lumMod val="75000"/>
                      </a:schemeClr>
                    </a:solidFill>
                  </a:tcPr>
                </a:tc>
                <a:tc>
                  <a:txBody>
                    <a:bodyPr/>
                    <a:lstStyle/>
                    <a:p>
                      <a:r>
                        <a:rPr lang="kk-KZ" sz="2400" dirty="0" smtClean="0"/>
                        <a:t>Мал шаруашылығы</a:t>
                      </a:r>
                      <a:endParaRPr lang="ru-RU" sz="2400" dirty="0"/>
                    </a:p>
                  </a:txBody>
                  <a:tcPr>
                    <a:solidFill>
                      <a:schemeClr val="accent1">
                        <a:lumMod val="75000"/>
                      </a:schemeClr>
                    </a:solidFill>
                  </a:tcPr>
                </a:tc>
                <a:tc>
                  <a:txBody>
                    <a:bodyPr/>
                    <a:lstStyle/>
                    <a:p>
                      <a:r>
                        <a:rPr lang="kk-KZ" sz="2400" dirty="0" smtClean="0"/>
                        <a:t>егістік</a:t>
                      </a:r>
                      <a:endParaRPr lang="ru-RU" sz="2400" dirty="0"/>
                    </a:p>
                  </a:txBody>
                  <a:tcPr>
                    <a:solidFill>
                      <a:schemeClr val="accent1">
                        <a:lumMod val="75000"/>
                      </a:schemeClr>
                    </a:solidFill>
                  </a:tcPr>
                </a:tc>
              </a:tr>
              <a:tr h="757485">
                <a:tc>
                  <a:txBody>
                    <a:bodyPr/>
                    <a:lstStyle/>
                    <a:p>
                      <a:r>
                        <a:rPr lang="kk-KZ" sz="2800" b="1" dirty="0" smtClean="0"/>
                        <a:t> </a:t>
                      </a:r>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r>
              <a:tr h="757485">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r>
              <a:tr h="757485">
                <a:tc>
                  <a:txBody>
                    <a:bodyPr/>
                    <a:lstStyle/>
                    <a:p>
                      <a:endParaRPr lang="ru-RU" sz="2800" b="1"/>
                    </a:p>
                  </a:txBody>
                  <a:tcPr>
                    <a:solidFill>
                      <a:schemeClr val="accent2">
                        <a:lumMod val="20000"/>
                        <a:lumOff val="80000"/>
                      </a:schemeClr>
                    </a:solidFill>
                  </a:tcPr>
                </a:tc>
                <a:tc>
                  <a:txBody>
                    <a:bodyPr/>
                    <a:lstStyle/>
                    <a:p>
                      <a:endParaRPr lang="ru-RU" sz="2800" b="1"/>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r>
              <a:tr h="757485">
                <a:tc>
                  <a:txBody>
                    <a:bodyPr/>
                    <a:lstStyle/>
                    <a:p>
                      <a:endParaRPr lang="ru-RU" sz="2800" b="1"/>
                    </a:p>
                  </a:txBody>
                  <a:tcPr>
                    <a:solidFill>
                      <a:schemeClr val="accent2">
                        <a:lumMod val="20000"/>
                        <a:lumOff val="80000"/>
                      </a:schemeClr>
                    </a:solidFill>
                  </a:tcPr>
                </a:tc>
                <a:tc>
                  <a:txBody>
                    <a:bodyPr/>
                    <a:lstStyle/>
                    <a:p>
                      <a:endParaRPr lang="ru-RU" sz="2800" b="1"/>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r>
              <a:tr h="757485">
                <a:tc>
                  <a:txBody>
                    <a:bodyPr/>
                    <a:lstStyle/>
                    <a:p>
                      <a:endParaRPr lang="ru-RU" sz="2800" b="1"/>
                    </a:p>
                  </a:txBody>
                  <a:tcPr>
                    <a:solidFill>
                      <a:schemeClr val="accent2">
                        <a:lumMod val="20000"/>
                        <a:lumOff val="80000"/>
                      </a:schemeClr>
                    </a:solidFill>
                  </a:tcPr>
                </a:tc>
                <a:tc>
                  <a:txBody>
                    <a:bodyPr/>
                    <a:lstStyle/>
                    <a:p>
                      <a:endParaRPr lang="ru-RU" sz="2800" b="1"/>
                    </a:p>
                  </a:txBody>
                  <a:tcPr>
                    <a:solidFill>
                      <a:schemeClr val="accent2">
                        <a:lumMod val="20000"/>
                        <a:lumOff val="80000"/>
                      </a:schemeClr>
                    </a:solidFill>
                  </a:tcPr>
                </a:tc>
                <a:tc>
                  <a:txBody>
                    <a:bodyPr/>
                    <a:lstStyle/>
                    <a:p>
                      <a:endParaRPr lang="ru-RU" sz="2800" b="1"/>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c>
                  <a:txBody>
                    <a:bodyPr/>
                    <a:lstStyle/>
                    <a:p>
                      <a:endParaRPr lang="ru-RU" sz="2800" b="1" dirty="0"/>
                    </a:p>
                  </a:txBody>
                  <a:tcPr>
                    <a:solidFill>
                      <a:schemeClr val="accent2">
                        <a:lumMod val="20000"/>
                        <a:lumOff val="80000"/>
                      </a:schemeClr>
                    </a:solidFill>
                  </a:tcPr>
                </a:tc>
              </a:tr>
              <a:tr h="757485">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sz="2800" dirty="0"/>
                    </a:p>
                  </a:txBody>
                  <a:tcPr/>
                </a:tc>
                <a:tc>
                  <a:txBody>
                    <a:bodyPr/>
                    <a:lstStyle/>
                    <a:p>
                      <a:endParaRPr lang="ru-RU"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0" y="51144"/>
          <a:ext cx="9072594" cy="6998260"/>
        </p:xfrm>
        <a:graphic>
          <a:graphicData uri="http://schemas.openxmlformats.org/drawingml/2006/table">
            <a:tbl>
              <a:tblPr firstRow="1" bandRow="1">
                <a:tableStyleId>{35758FB7-9AC5-4552-8A53-C91805E547FA}</a:tableStyleId>
              </a:tblPr>
              <a:tblGrid>
                <a:gridCol w="1584887"/>
                <a:gridCol w="2158451"/>
                <a:gridCol w="1618250"/>
                <a:gridCol w="2339603"/>
                <a:gridCol w="1371403"/>
              </a:tblGrid>
              <a:tr h="802714">
                <a:tc>
                  <a:txBody>
                    <a:bodyPr/>
                    <a:lstStyle/>
                    <a:p>
                      <a:endParaRPr lang="kk-KZ" sz="2400" dirty="0" smtClean="0"/>
                    </a:p>
                    <a:p>
                      <a:r>
                        <a:rPr lang="kk-KZ" sz="2400" dirty="0" smtClean="0"/>
                        <a:t>облыс</a:t>
                      </a:r>
                      <a:endParaRPr lang="ru-RU" sz="2400" dirty="0"/>
                    </a:p>
                  </a:txBody>
                  <a:tcPr/>
                </a:tc>
                <a:tc>
                  <a:txBody>
                    <a:bodyPr/>
                    <a:lstStyle/>
                    <a:p>
                      <a:endParaRPr lang="kk-KZ" sz="2400" dirty="0" smtClean="0"/>
                    </a:p>
                    <a:p>
                      <a:r>
                        <a:rPr lang="kk-KZ" sz="2400" dirty="0" smtClean="0"/>
                        <a:t>аудан</a:t>
                      </a:r>
                      <a:endParaRPr lang="ru-RU" sz="2400" dirty="0"/>
                    </a:p>
                  </a:txBody>
                  <a:tcPr/>
                </a:tc>
                <a:tc>
                  <a:txBody>
                    <a:bodyPr/>
                    <a:lstStyle/>
                    <a:p>
                      <a:endParaRPr lang="kk-KZ" sz="2400" dirty="0" smtClean="0"/>
                    </a:p>
                    <a:p>
                      <a:r>
                        <a:rPr lang="kk-KZ" sz="2400" dirty="0" smtClean="0"/>
                        <a:t>ауыл</a:t>
                      </a:r>
                      <a:endParaRPr lang="ru-RU" sz="2400" dirty="0"/>
                    </a:p>
                  </a:txBody>
                  <a:tcPr/>
                </a:tc>
                <a:tc>
                  <a:txBody>
                    <a:bodyPr/>
                    <a:lstStyle/>
                    <a:p>
                      <a:r>
                        <a:rPr lang="kk-KZ" sz="2400" dirty="0" smtClean="0"/>
                        <a:t>Мал шаруашылығы</a:t>
                      </a:r>
                      <a:endParaRPr lang="ru-RU" sz="2400" dirty="0"/>
                    </a:p>
                  </a:txBody>
                  <a:tcPr/>
                </a:tc>
                <a:tc>
                  <a:txBody>
                    <a:bodyPr/>
                    <a:lstStyle/>
                    <a:p>
                      <a:endParaRPr lang="kk-KZ" sz="2400" dirty="0" smtClean="0"/>
                    </a:p>
                    <a:p>
                      <a:r>
                        <a:rPr lang="kk-KZ" sz="2400" dirty="0" smtClean="0"/>
                        <a:t>егістік</a:t>
                      </a:r>
                      <a:endParaRPr lang="ru-RU" sz="2400" dirty="0"/>
                    </a:p>
                  </a:txBody>
                  <a:tcPr/>
                </a:tc>
              </a:tr>
              <a:tr h="997316">
                <a:tc>
                  <a:txBody>
                    <a:bodyPr/>
                    <a:lstStyle/>
                    <a:p>
                      <a:r>
                        <a:rPr lang="kk-KZ" sz="2800" dirty="0" smtClean="0"/>
                        <a:t>Ақмола </a:t>
                      </a:r>
                      <a:endParaRPr lang="ru-RU" sz="2800" b="1" dirty="0"/>
                    </a:p>
                  </a:txBody>
                  <a:tcPr/>
                </a:tc>
                <a:tc>
                  <a:txBody>
                    <a:bodyPr/>
                    <a:lstStyle/>
                    <a:p>
                      <a:r>
                        <a:rPr lang="kk-KZ" sz="2800" dirty="0" smtClean="0"/>
                        <a:t>Ерейментау</a:t>
                      </a:r>
                      <a:endParaRPr lang="ru-RU" sz="2800" b="1" dirty="0"/>
                    </a:p>
                  </a:txBody>
                  <a:tcPr/>
                </a:tc>
                <a:tc>
                  <a:txBody>
                    <a:bodyPr/>
                    <a:lstStyle/>
                    <a:p>
                      <a:r>
                        <a:rPr lang="kk-KZ" sz="2800" dirty="0" smtClean="0"/>
                        <a:t>Еңбек</a:t>
                      </a:r>
                      <a:endParaRPr lang="ru-RU" sz="2800" b="1" dirty="0"/>
                    </a:p>
                  </a:txBody>
                  <a:tcPr/>
                </a:tc>
                <a:tc>
                  <a:txBody>
                    <a:bodyPr/>
                    <a:lstStyle/>
                    <a:p>
                      <a:r>
                        <a:rPr lang="kk-KZ" sz="2800" dirty="0" smtClean="0"/>
                        <a:t>жылқы</a:t>
                      </a:r>
                      <a:endParaRPr lang="ru-RU" sz="2800" b="1" dirty="0"/>
                    </a:p>
                  </a:txBody>
                  <a:tcPr/>
                </a:tc>
                <a:tc>
                  <a:txBody>
                    <a:bodyPr/>
                    <a:lstStyle/>
                    <a:p>
                      <a:r>
                        <a:rPr lang="kk-KZ" sz="2800" dirty="0" smtClean="0"/>
                        <a:t>бидай</a:t>
                      </a:r>
                      <a:endParaRPr lang="ru-RU" sz="2800" b="1" dirty="0"/>
                    </a:p>
                  </a:txBody>
                  <a:tcPr/>
                </a:tc>
              </a:tr>
              <a:tr h="997316">
                <a:tc>
                  <a:txBody>
                    <a:bodyPr/>
                    <a:lstStyle/>
                    <a:p>
                      <a:endParaRPr lang="ru-RU" sz="2800" b="1" dirty="0"/>
                    </a:p>
                  </a:txBody>
                  <a:tcPr/>
                </a:tc>
                <a:tc>
                  <a:txBody>
                    <a:bodyPr/>
                    <a:lstStyle/>
                    <a:p>
                      <a:endParaRPr lang="ru-RU" sz="2800" b="1" dirty="0"/>
                    </a:p>
                  </a:txBody>
                  <a:tcPr/>
                </a:tc>
                <a:tc>
                  <a:txBody>
                    <a:bodyPr/>
                    <a:lstStyle/>
                    <a:p>
                      <a:endParaRPr lang="ru-RU" sz="2800" b="1" dirty="0"/>
                    </a:p>
                  </a:txBody>
                  <a:tcPr/>
                </a:tc>
                <a:tc>
                  <a:txBody>
                    <a:bodyPr/>
                    <a:lstStyle/>
                    <a:p>
                      <a:r>
                        <a:rPr lang="kk-KZ" sz="2800" dirty="0" smtClean="0"/>
                        <a:t>сиыр</a:t>
                      </a:r>
                      <a:endParaRPr lang="ru-RU" sz="2800" b="1" dirty="0"/>
                    </a:p>
                  </a:txBody>
                  <a:tcPr/>
                </a:tc>
                <a:tc>
                  <a:txBody>
                    <a:bodyPr/>
                    <a:lstStyle/>
                    <a:p>
                      <a:r>
                        <a:rPr lang="kk-KZ" sz="2800" dirty="0" smtClean="0"/>
                        <a:t>арпа</a:t>
                      </a:r>
                      <a:endParaRPr lang="ru-RU" sz="2800" b="1" dirty="0"/>
                    </a:p>
                  </a:txBody>
                  <a:tcPr/>
                </a:tc>
              </a:tr>
              <a:tr h="997316">
                <a:tc>
                  <a:txBody>
                    <a:bodyPr/>
                    <a:lstStyle/>
                    <a:p>
                      <a:endParaRPr lang="ru-RU" sz="2800" b="1"/>
                    </a:p>
                  </a:txBody>
                  <a:tcPr/>
                </a:tc>
                <a:tc>
                  <a:txBody>
                    <a:bodyPr/>
                    <a:lstStyle/>
                    <a:p>
                      <a:endParaRPr lang="ru-RU" sz="2800" b="1"/>
                    </a:p>
                  </a:txBody>
                  <a:tcPr/>
                </a:tc>
                <a:tc>
                  <a:txBody>
                    <a:bodyPr/>
                    <a:lstStyle/>
                    <a:p>
                      <a:endParaRPr lang="ru-RU" sz="2800" b="1" dirty="0"/>
                    </a:p>
                  </a:txBody>
                  <a:tcPr/>
                </a:tc>
                <a:tc>
                  <a:txBody>
                    <a:bodyPr/>
                    <a:lstStyle/>
                    <a:p>
                      <a:r>
                        <a:rPr lang="kk-KZ" sz="2800" dirty="0" smtClean="0"/>
                        <a:t>құс</a:t>
                      </a:r>
                      <a:endParaRPr lang="ru-RU" sz="2800" b="1" dirty="0"/>
                    </a:p>
                  </a:txBody>
                  <a:tcPr/>
                </a:tc>
                <a:tc>
                  <a:txBody>
                    <a:bodyPr/>
                    <a:lstStyle/>
                    <a:p>
                      <a:r>
                        <a:rPr lang="kk-KZ" sz="2800" dirty="0" smtClean="0"/>
                        <a:t>сұлы</a:t>
                      </a:r>
                      <a:endParaRPr lang="ru-RU" sz="2800" b="1" dirty="0"/>
                    </a:p>
                  </a:txBody>
                  <a:tcPr/>
                </a:tc>
              </a:tr>
              <a:tr h="997316">
                <a:tc>
                  <a:txBody>
                    <a:bodyPr/>
                    <a:lstStyle/>
                    <a:p>
                      <a:endParaRPr lang="ru-RU" sz="2800" b="1"/>
                    </a:p>
                  </a:txBody>
                  <a:tcPr/>
                </a:tc>
                <a:tc>
                  <a:txBody>
                    <a:bodyPr/>
                    <a:lstStyle/>
                    <a:p>
                      <a:endParaRPr lang="ru-RU" sz="2800" b="1"/>
                    </a:p>
                  </a:txBody>
                  <a:tcPr/>
                </a:tc>
                <a:tc>
                  <a:txBody>
                    <a:bodyPr/>
                    <a:lstStyle/>
                    <a:p>
                      <a:endParaRPr lang="ru-RU" sz="2800" b="1" dirty="0"/>
                    </a:p>
                  </a:txBody>
                  <a:tcPr/>
                </a:tc>
                <a:tc>
                  <a:txBody>
                    <a:bodyPr/>
                    <a:lstStyle/>
                    <a:p>
                      <a:r>
                        <a:rPr lang="kk-KZ" sz="2800" dirty="0" smtClean="0"/>
                        <a:t>қой</a:t>
                      </a:r>
                      <a:endParaRPr lang="ru-RU" sz="2800" b="1" dirty="0"/>
                    </a:p>
                  </a:txBody>
                  <a:tcPr/>
                </a:tc>
                <a:tc>
                  <a:txBody>
                    <a:bodyPr/>
                    <a:lstStyle/>
                    <a:p>
                      <a:r>
                        <a:rPr lang="kk-KZ" sz="2800" dirty="0" smtClean="0"/>
                        <a:t>жүгері</a:t>
                      </a:r>
                      <a:endParaRPr lang="ru-RU" sz="2800" b="1" dirty="0"/>
                    </a:p>
                  </a:txBody>
                  <a:tcPr/>
                </a:tc>
              </a:tr>
              <a:tr h="997316">
                <a:tc>
                  <a:txBody>
                    <a:bodyPr/>
                    <a:lstStyle/>
                    <a:p>
                      <a:endParaRPr lang="ru-RU" sz="2800" b="1"/>
                    </a:p>
                  </a:txBody>
                  <a:tcPr/>
                </a:tc>
                <a:tc>
                  <a:txBody>
                    <a:bodyPr/>
                    <a:lstStyle/>
                    <a:p>
                      <a:endParaRPr lang="ru-RU" sz="2800" b="1"/>
                    </a:p>
                  </a:txBody>
                  <a:tcPr/>
                </a:tc>
                <a:tc>
                  <a:txBody>
                    <a:bodyPr/>
                    <a:lstStyle/>
                    <a:p>
                      <a:endParaRPr lang="ru-RU" sz="2800" b="1"/>
                    </a:p>
                  </a:txBody>
                  <a:tcPr/>
                </a:tc>
                <a:tc>
                  <a:txBody>
                    <a:bodyPr/>
                    <a:lstStyle/>
                    <a:p>
                      <a:r>
                        <a:rPr lang="kk-KZ" sz="2800" dirty="0" smtClean="0"/>
                        <a:t>ешкі</a:t>
                      </a:r>
                      <a:endParaRPr lang="ru-RU" sz="2800" b="1" dirty="0"/>
                    </a:p>
                  </a:txBody>
                  <a:tcPr/>
                </a:tc>
                <a:tc>
                  <a:txBody>
                    <a:bodyPr/>
                    <a:lstStyle/>
                    <a:p>
                      <a:r>
                        <a:rPr lang="kk-KZ" sz="2800" dirty="0" smtClean="0"/>
                        <a:t>тары</a:t>
                      </a:r>
                      <a:endParaRPr lang="ru-RU" sz="2800" b="1" dirty="0"/>
                    </a:p>
                  </a:txBody>
                  <a:tcPr/>
                </a:tc>
              </a:tr>
              <a:tr h="997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Қой қай облыстарда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өсіріледі?</a:t>
                      </a:r>
                      <a:endParaRPr lang="ru-RU" sz="1800" kern="1200" dirty="0" smtClean="0">
                        <a:solidFill>
                          <a:schemeClr val="dk1"/>
                        </a:solidFill>
                        <a:latin typeface="+mn-lt"/>
                        <a:ea typeface="+mn-ea"/>
                        <a:cs typeface="+mn-cs"/>
                      </a:endParaRPr>
                    </a:p>
                    <a:p>
                      <a:endParaRPr lang="ru-RU" dirty="0"/>
                    </a:p>
                  </a:txBody>
                  <a:tcPr/>
                </a:tc>
                <a:tc>
                  <a:txBody>
                    <a:bodyPr/>
                    <a:lstStyle/>
                    <a:p>
                      <a:endParaRPr lang="ru-RU" dirty="0"/>
                    </a:p>
                  </a:txBody>
                  <a:tcPr/>
                </a:tc>
                <a:tc>
                  <a:txBody>
                    <a:bodyPr/>
                    <a:lstStyle/>
                    <a:p>
                      <a:endParaRPr lang="ru-RU" dirty="0"/>
                    </a:p>
                  </a:txBody>
                  <a:tcPr/>
                </a:tc>
                <a:tc>
                  <a:txBody>
                    <a:bodyPr/>
                    <a:lstStyle/>
                    <a:p>
                      <a:endParaRPr lang="ru-RU" sz="2800" dirty="0"/>
                    </a:p>
                  </a:txBody>
                  <a:tcPr/>
                </a:tc>
                <a:tc>
                  <a:txBody>
                    <a:bodyPr/>
                    <a:lstStyle/>
                    <a:p>
                      <a:endParaRPr lang="ru-RU"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rot="10800000">
            <a:off x="0" y="0"/>
            <a:ext cx="9144000" cy="1219200"/>
          </a:xfrm>
          <a:prstGeom prst="rect">
            <a:avLst/>
          </a:prstGeom>
          <a:gradFill rotWithShape="1">
            <a:gsLst>
              <a:gs pos="0">
                <a:schemeClr val="bg1"/>
              </a:gs>
              <a:gs pos="100000">
                <a:srgbClr val="00CC00"/>
              </a:gs>
            </a:gsLst>
            <a:lin ang="5400000" scaled="1"/>
          </a:gradFill>
          <a:ln w="9525">
            <a:noFill/>
            <a:miter lim="800000"/>
            <a:headEnd/>
            <a:tailEnd/>
          </a:ln>
        </p:spPr>
        <p:txBody>
          <a:bodyPr rot="10800000" wrap="none" anchor="ctr"/>
          <a:lstStyle/>
          <a:p>
            <a:pPr algn="ctr"/>
            <a:endParaRPr lang="ru-RU"/>
          </a:p>
        </p:txBody>
      </p:sp>
      <p:sp>
        <p:nvSpPr>
          <p:cNvPr id="8195" name="Rectangle 4"/>
          <p:cNvSpPr>
            <a:spLocks noChangeArrowheads="1"/>
          </p:cNvSpPr>
          <p:nvPr/>
        </p:nvSpPr>
        <p:spPr bwMode="auto">
          <a:xfrm>
            <a:off x="0" y="5638800"/>
            <a:ext cx="9144000" cy="1219200"/>
          </a:xfrm>
          <a:prstGeom prst="rect">
            <a:avLst/>
          </a:prstGeom>
          <a:gradFill rotWithShape="1">
            <a:gsLst>
              <a:gs pos="0">
                <a:schemeClr val="bg1"/>
              </a:gs>
              <a:gs pos="100000">
                <a:srgbClr val="00CC00"/>
              </a:gs>
            </a:gsLst>
            <a:lin ang="5400000" scaled="1"/>
          </a:gradFill>
          <a:ln w="9525">
            <a:noFill/>
            <a:miter lim="800000"/>
            <a:headEnd/>
            <a:tailEnd/>
          </a:ln>
        </p:spPr>
        <p:txBody>
          <a:bodyPr wrap="none" anchor="ctr"/>
          <a:lstStyle/>
          <a:p>
            <a:pPr algn="ctr"/>
            <a:endParaRPr lang="ru-RU"/>
          </a:p>
        </p:txBody>
      </p:sp>
      <p:sp>
        <p:nvSpPr>
          <p:cNvPr id="5126" name="AutoShape 6"/>
          <p:cNvSpPr>
            <a:spLocks noChangeArrowheads="1"/>
          </p:cNvSpPr>
          <p:nvPr/>
        </p:nvSpPr>
        <p:spPr bwMode="auto">
          <a:xfrm>
            <a:off x="285720" y="285728"/>
            <a:ext cx="8153400" cy="1219200"/>
          </a:xfrm>
          <a:prstGeom prst="roundRect">
            <a:avLst>
              <a:gd name="adj" fmla="val 50000"/>
            </a:avLst>
          </a:prstGeom>
          <a:gradFill rotWithShape="1">
            <a:gsLst>
              <a:gs pos="0">
                <a:srgbClr val="9933FF"/>
              </a:gs>
              <a:gs pos="50000">
                <a:schemeClr val="bg1"/>
              </a:gs>
              <a:gs pos="100000">
                <a:srgbClr val="9933FF"/>
              </a:gs>
            </a:gsLst>
            <a:lin ang="5400000" scaled="1"/>
          </a:gradFill>
          <a:ln>
            <a:noFill/>
          </a:ln>
          <a:effectLst/>
          <a:extLst>
            <a:ext uri="{91240B29-F687-4F45-9708-019B960494DF}"/>
            <a:ext uri="{AF507438-7753-43E0-B8FC-AC1667EBCBE1}"/>
          </a:extLst>
        </p:spPr>
        <p:txBody>
          <a:bodyPr wrap="none" anchor="ctr"/>
          <a:lstStyle/>
          <a:p>
            <a:pPr>
              <a:defRPr/>
            </a:pPr>
            <a:r>
              <a:rPr lang="kk-KZ" dirty="0" smtClean="0"/>
              <a:t>         </a:t>
            </a:r>
            <a:endParaRPr lang="ru-RU" dirty="0"/>
          </a:p>
        </p:txBody>
      </p:sp>
      <p:sp>
        <p:nvSpPr>
          <p:cNvPr id="8198" name="Oval 7"/>
          <p:cNvSpPr>
            <a:spLocks noChangeArrowheads="1"/>
          </p:cNvSpPr>
          <p:nvPr/>
        </p:nvSpPr>
        <p:spPr bwMode="auto">
          <a:xfrm>
            <a:off x="642910" y="1857364"/>
            <a:ext cx="7786742" cy="3571900"/>
          </a:xfrm>
          <a:prstGeom prst="ellipse">
            <a:avLst/>
          </a:prstGeom>
          <a:gradFill rotWithShape="1">
            <a:gsLst>
              <a:gs pos="0">
                <a:srgbClr val="33CCFF"/>
              </a:gs>
              <a:gs pos="100000">
                <a:srgbClr val="FFFFCC"/>
              </a:gs>
            </a:gsLst>
            <a:lin ang="5400000" scaled="1"/>
          </a:gradFill>
          <a:ln w="149225">
            <a:solidFill>
              <a:srgbClr val="9933FF"/>
            </a:solidFill>
            <a:round/>
            <a:headEnd/>
            <a:tailEnd/>
          </a:ln>
        </p:spPr>
        <p:txBody>
          <a:bodyPr wrap="none" anchor="ctr"/>
          <a:lstStyle/>
          <a:p>
            <a:r>
              <a:rPr lang="ru-RU" sz="3200" b="1" kern="10" dirty="0" smtClean="0">
                <a:ln w="9525">
                  <a:solidFill>
                    <a:srgbClr val="006600"/>
                  </a:solidFill>
                  <a:round/>
                  <a:headEnd/>
                  <a:tailEnd/>
                </a:ln>
                <a:solidFill>
                  <a:srgbClr val="A50021"/>
                </a:solidFill>
                <a:latin typeface="KZ Cooper"/>
                <a:cs typeface="Times New Roman" pitchFamily="18" charset="0"/>
              </a:rPr>
              <a:t>1.</a:t>
            </a:r>
            <a:r>
              <a:rPr lang="kk-KZ" sz="3200" dirty="0" smtClean="0">
                <a:latin typeface="Times New Roman" pitchFamily="18" charset="0"/>
                <a:cs typeface="Times New Roman" pitchFamily="18" charset="0"/>
              </a:rPr>
              <a:t>Дастарханымыздың  байлығы  </a:t>
            </a:r>
          </a:p>
          <a:p>
            <a:r>
              <a:rPr lang="kk-KZ" sz="3200" dirty="0" smtClean="0">
                <a:latin typeface="Times New Roman" pitchFamily="18" charset="0"/>
                <a:cs typeface="Times New Roman" pitchFamily="18" charset="0"/>
              </a:rPr>
              <a:t>ас атасы  не  болады? </a:t>
            </a:r>
          </a:p>
          <a:p>
            <a:r>
              <a:rPr lang="kk-KZ" sz="3200" b="1" dirty="0" smtClean="0">
                <a:solidFill>
                  <a:srgbClr val="C00000"/>
                </a:solidFill>
                <a:latin typeface="Times New Roman" pitchFamily="18" charset="0"/>
                <a:cs typeface="Times New Roman" pitchFamily="18" charset="0"/>
              </a:rPr>
              <a:t>2</a:t>
            </a:r>
            <a:r>
              <a:rPr lang="kk-KZ" sz="3200" dirty="0" smtClean="0">
                <a:latin typeface="Times New Roman" pitchFamily="18" charset="0"/>
                <a:cs typeface="Times New Roman" pitchFamily="18" charset="0"/>
              </a:rPr>
              <a:t>.Өлең жолдары.</a:t>
            </a:r>
          </a:p>
          <a:p>
            <a:r>
              <a:rPr lang="kk-KZ" sz="3200" b="1" dirty="0" smtClean="0">
                <a:latin typeface="Times New Roman" pitchFamily="18" charset="0"/>
                <a:cs typeface="Times New Roman" pitchFamily="18" charset="0"/>
              </a:rPr>
              <a:t>3</a:t>
            </a:r>
            <a:r>
              <a:rPr lang="kk-KZ" sz="3200" dirty="0" smtClean="0">
                <a:latin typeface="Times New Roman" pitchFamily="18" charset="0"/>
                <a:cs typeface="Times New Roman" pitchFamily="18" charset="0"/>
              </a:rPr>
              <a:t>.Суретте не көріп тұрсыңдар ?</a:t>
            </a:r>
          </a:p>
        </p:txBody>
      </p:sp>
      <p:sp>
        <p:nvSpPr>
          <p:cNvPr id="8201" name="WordArt 11"/>
          <p:cNvSpPr>
            <a:spLocks noChangeArrowheads="1" noChangeShapeType="1" noTextEdit="1"/>
          </p:cNvSpPr>
          <p:nvPr/>
        </p:nvSpPr>
        <p:spPr bwMode="auto">
          <a:xfrm>
            <a:off x="3071802" y="1981200"/>
            <a:ext cx="4429156" cy="1219200"/>
          </a:xfrm>
          <a:prstGeom prst="rect">
            <a:avLst/>
          </a:prstGeom>
        </p:spPr>
        <p:txBody>
          <a:bodyPr wrap="none" fromWordArt="1">
            <a:prstTxWarp prst="textPlain">
              <a:avLst>
                <a:gd name="adj" fmla="val 50000"/>
              </a:avLst>
            </a:prstTxWarp>
          </a:bodyPr>
          <a:lstStyle/>
          <a:p>
            <a:pPr algn="ctr"/>
            <a:endParaRPr lang="ru-RU" sz="3600" b="1" kern="10" dirty="0">
              <a:ln w="9525">
                <a:solidFill>
                  <a:srgbClr val="006600"/>
                </a:solidFill>
                <a:round/>
                <a:headEnd/>
                <a:tailEnd/>
              </a:ln>
              <a:solidFill>
                <a:srgbClr val="A50021"/>
              </a:solidFill>
              <a:latin typeface="KZ Cooper"/>
            </a:endParaRPr>
          </a:p>
        </p:txBody>
      </p:sp>
      <p:pic>
        <p:nvPicPr>
          <p:cNvPr id="11" name="Picture 9" descr="5"/>
          <p:cNvPicPr>
            <a:picLocks noChangeAspect="1" noChangeArrowheads="1"/>
          </p:cNvPicPr>
          <p:nvPr/>
        </p:nvPicPr>
        <p:blipFill>
          <a:blip r:embed="rId2"/>
          <a:srcRect/>
          <a:stretch>
            <a:fillRect/>
          </a:stretch>
        </p:blipFill>
        <p:spPr bwMode="auto">
          <a:xfrm>
            <a:off x="1000100" y="214290"/>
            <a:ext cx="2847975" cy="1009650"/>
          </a:xfrm>
          <a:prstGeom prst="rect">
            <a:avLst/>
          </a:prstGeom>
          <a:noFill/>
          <a:ln w="9525">
            <a:noFill/>
            <a:miter lim="800000"/>
            <a:headEnd/>
            <a:tailEnd/>
          </a:ln>
        </p:spPr>
      </p:pic>
      <p:pic>
        <p:nvPicPr>
          <p:cNvPr id="12" name="Picture 9" descr="5"/>
          <p:cNvPicPr>
            <a:picLocks noChangeAspect="1" noChangeArrowheads="1"/>
          </p:cNvPicPr>
          <p:nvPr/>
        </p:nvPicPr>
        <p:blipFill>
          <a:blip r:embed="rId2"/>
          <a:srcRect/>
          <a:stretch>
            <a:fillRect/>
          </a:stretch>
        </p:blipFill>
        <p:spPr bwMode="auto">
          <a:xfrm>
            <a:off x="4786314" y="214290"/>
            <a:ext cx="2847975"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4000" b="1" dirty="0" smtClean="0">
                <a:solidFill>
                  <a:srgbClr val="FF0000"/>
                </a:solidFill>
              </a:rPr>
              <a:t>Тағамдар</a:t>
            </a:r>
            <a:endParaRPr lang="ru-RU" sz="4000" b="1" dirty="0">
              <a:solidFill>
                <a:srgbClr val="FF0000"/>
              </a:solidFill>
            </a:endParaRPr>
          </a:p>
        </p:txBody>
      </p:sp>
      <p:sp>
        <p:nvSpPr>
          <p:cNvPr id="3" name="Содержимое 2"/>
          <p:cNvSpPr>
            <a:spLocks noGrp="1"/>
          </p:cNvSpPr>
          <p:nvPr>
            <p:ph idx="1"/>
          </p:nvPr>
        </p:nvSpPr>
        <p:spPr/>
        <p:txBody>
          <a:bodyPr/>
          <a:lstStyle/>
          <a:p>
            <a:r>
              <a:rPr lang="kk-KZ" dirty="0" smtClean="0"/>
              <a:t> </a:t>
            </a:r>
            <a:endParaRPr lang="ru-RU" dirty="0"/>
          </a:p>
        </p:txBody>
      </p:sp>
      <p:pic>
        <p:nvPicPr>
          <p:cNvPr id="1026" name="Picture 2" descr="http://elarna.com/elarna_sadik/elarna_gazet_album/Elarna_Com_5b2d3ec247b28ae3d28d99c36bacaf7c.jpg"/>
          <p:cNvPicPr>
            <a:picLocks noChangeAspect="1" noChangeArrowheads="1"/>
          </p:cNvPicPr>
          <p:nvPr/>
        </p:nvPicPr>
        <p:blipFill>
          <a:blip r:embed="rId2"/>
          <a:srcRect/>
          <a:stretch>
            <a:fillRect/>
          </a:stretch>
        </p:blipFill>
        <p:spPr bwMode="auto">
          <a:xfrm>
            <a:off x="0" y="1714488"/>
            <a:ext cx="2928926" cy="1785950"/>
          </a:xfrm>
          <a:prstGeom prst="rect">
            <a:avLst/>
          </a:prstGeom>
          <a:noFill/>
        </p:spPr>
      </p:pic>
      <p:pic>
        <p:nvPicPr>
          <p:cNvPr id="1028" name="Picture 4" descr="https://go4.imgsmail.ru/imgpreview?key=70edb8f8a2a2be38&amp;mb=imgdb_preview_1828"/>
          <p:cNvPicPr>
            <a:picLocks noChangeAspect="1" noChangeArrowheads="1"/>
          </p:cNvPicPr>
          <p:nvPr/>
        </p:nvPicPr>
        <p:blipFill>
          <a:blip r:embed="rId3"/>
          <a:srcRect/>
          <a:stretch>
            <a:fillRect/>
          </a:stretch>
        </p:blipFill>
        <p:spPr bwMode="auto">
          <a:xfrm>
            <a:off x="3143240" y="1643050"/>
            <a:ext cx="5520875" cy="3390773"/>
          </a:xfrm>
          <a:prstGeom prst="rect">
            <a:avLst/>
          </a:prstGeom>
          <a:noFill/>
        </p:spPr>
      </p:pic>
      <p:sp>
        <p:nvSpPr>
          <p:cNvPr id="1029" name="Rectangle 5"/>
          <p:cNvSpPr>
            <a:spLocks noChangeArrowheads="1"/>
          </p:cNvSpPr>
          <p:nvPr/>
        </p:nvSpPr>
        <p:spPr bwMode="auto">
          <a:xfrm>
            <a:off x="0" y="0"/>
            <a:ext cx="8572528"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228600" algn="ctr" defTabSz="914400" rtl="0" eaLnBrk="1" fontAlgn="base" latinLnBrk="0" hangingPunct="1">
              <a:lnSpc>
                <a:spcPct val="100000"/>
              </a:lnSpc>
              <a:spcBef>
                <a:spcPct val="0"/>
              </a:spcBef>
              <a:spcAft>
                <a:spcPct val="0"/>
              </a:spcAft>
              <a:buClrTx/>
              <a:buSzTx/>
              <a:tabLst>
                <a:tab pos="387350" algn="l"/>
              </a:tabLst>
            </a:pPr>
            <a:endParaRPr kumimoji="0" lang="ru-RU" sz="3200" b="0" i="0" u="none" strike="noStrike" cap="none" normalizeH="0" baseline="0" dirty="0" smtClean="0">
              <a:ln>
                <a:noFill/>
              </a:ln>
              <a:effectLst/>
              <a:latin typeface="Arial" pitchFamily="34" charset="0"/>
              <a:ea typeface="Times New Roman" pitchFamily="18" charset="0"/>
            </a:endParaRPr>
          </a:p>
          <a:p>
            <a:pPr marL="457200" marR="0" lvl="1" indent="-228600" algn="ctr" defTabSz="914400" rtl="0" eaLnBrk="1" fontAlgn="base" latinLnBrk="0" hangingPunct="1">
              <a:lnSpc>
                <a:spcPct val="100000"/>
              </a:lnSpc>
              <a:spcBef>
                <a:spcPct val="0"/>
              </a:spcBef>
              <a:spcAft>
                <a:spcPct val="0"/>
              </a:spcAft>
              <a:buClrTx/>
              <a:buSzTx/>
              <a:tabLst>
                <a:tab pos="387350" algn="l"/>
              </a:tabLst>
            </a:pPr>
            <a:r>
              <a:rPr kumimoji="0" lang="ru-RU" sz="3200" b="0" i="0" u="none" strike="noStrike" cap="none" normalizeH="0" baseline="0" dirty="0" smtClean="0">
                <a:ln>
                  <a:noFill/>
                </a:ln>
                <a:effectLst/>
                <a:latin typeface="Arial" pitchFamily="34" charset="0"/>
                <a:ea typeface="Times New Roman" pitchFamily="18" charset="0"/>
              </a:rPr>
              <a:t>Мал </a:t>
            </a:r>
            <a:r>
              <a:rPr kumimoji="0" lang="ru-RU" sz="3200" b="0" i="0" u="none" strike="noStrike" cap="none" normalizeH="0" baseline="0" dirty="0" err="1" smtClean="0">
                <a:ln>
                  <a:noFill/>
                </a:ln>
                <a:effectLst/>
                <a:latin typeface="Arial" pitchFamily="34" charset="0"/>
                <a:ea typeface="Times New Roman" pitchFamily="18" charset="0"/>
              </a:rPr>
              <a:t>шаруашылығы </a:t>
            </a:r>
            <a:r>
              <a:rPr kumimoji="0" lang="ru-RU" sz="3200" b="0" i="0" u="none" strike="noStrike" cap="none" normalizeH="0" baseline="0" dirty="0" smtClean="0">
                <a:ln>
                  <a:noFill/>
                </a:ln>
                <a:effectLst/>
                <a:latin typeface="Arial" pitchFamily="34" charset="0"/>
                <a:ea typeface="Times New Roman" pitchFamily="18" charset="0"/>
              </a:rPr>
              <a:t>мен </a:t>
            </a:r>
            <a:r>
              <a:rPr kumimoji="0" lang="ru-RU" sz="3200" b="0" i="0" u="none" strike="noStrike" cap="none" normalizeH="0" baseline="0" dirty="0" err="1" smtClean="0">
                <a:ln>
                  <a:noFill/>
                </a:ln>
                <a:effectLst/>
                <a:latin typeface="Arial" pitchFamily="34" charset="0"/>
                <a:ea typeface="Times New Roman" pitchFamily="18" charset="0"/>
              </a:rPr>
              <a:t>өнеркәсіптің байланысы</a:t>
            </a:r>
            <a:r>
              <a:rPr kumimoji="0" lang="ru-RU" sz="3200" b="0" i="0" u="none" strike="noStrike" cap="none" normalizeH="0" baseline="0" dirty="0" smtClean="0">
                <a:ln>
                  <a:noFill/>
                </a:ln>
                <a:effectLst/>
                <a:latin typeface="Arial" pitchFamily="34" charset="0"/>
                <a:ea typeface="Times New Roman" pitchFamily="18" charset="0"/>
              </a:rPr>
              <a:t> </a:t>
            </a:r>
            <a:r>
              <a:rPr kumimoji="0" lang="ru-RU" sz="3200" b="0" i="0" u="none" strike="noStrike" cap="none" normalizeH="0" baseline="0" dirty="0" err="1" smtClean="0">
                <a:ln>
                  <a:noFill/>
                </a:ln>
                <a:effectLst/>
                <a:latin typeface="Arial" pitchFamily="34" charset="0"/>
                <a:ea typeface="Times New Roman" pitchFamily="18" charset="0"/>
              </a:rPr>
              <a:t>қандай</a:t>
            </a:r>
            <a:r>
              <a:rPr kumimoji="0" lang="ru-RU" sz="3200" b="0" i="0" u="none" strike="noStrike" cap="none" normalizeH="0" baseline="0" dirty="0" smtClean="0">
                <a:ln>
                  <a:noFill/>
                </a:ln>
                <a:effectLst/>
                <a:latin typeface="Arial" pitchFamily="34" charset="0"/>
                <a:ea typeface="Times New Roman" pitchFamily="18" charset="0"/>
              </a:rPr>
              <a:t>?</a:t>
            </a:r>
            <a:endParaRPr kumimoji="0" lang="ru-RU" sz="3200" b="0" i="0" u="none" strike="noStrike" cap="none" normalizeH="0" baseline="0" dirty="0" smtClean="0">
              <a:ln>
                <a:noFill/>
              </a:ln>
              <a:effectLst/>
              <a:latin typeface="Arial" pitchFamily="34" charset="0"/>
            </a:endParaRPr>
          </a:p>
        </p:txBody>
      </p:sp>
      <p:pic>
        <p:nvPicPr>
          <p:cNvPr id="8" name="Picture 2" descr="Зеңгір көктем, Нұрын төккен. Ортақ біздің күніміз, Жайнап өскен, Жайдары өскен"/>
          <p:cNvPicPr>
            <a:picLocks noChangeAspect="1" noChangeArrowheads="1"/>
          </p:cNvPicPr>
          <p:nvPr/>
        </p:nvPicPr>
        <p:blipFill>
          <a:blip r:embed="rId4" cstate="print"/>
          <a:srcRect t="84602"/>
          <a:stretch>
            <a:fillRect/>
          </a:stretch>
        </p:blipFill>
        <p:spPr bwMode="auto">
          <a:xfrm>
            <a:off x="4714876" y="6429372"/>
            <a:ext cx="3682173" cy="428628"/>
          </a:xfrm>
          <a:prstGeom prst="rect">
            <a:avLst/>
          </a:prstGeom>
          <a:noFill/>
        </p:spPr>
      </p:pic>
      <p:pic>
        <p:nvPicPr>
          <p:cNvPr id="9" name="Picture 2" descr="Зеңгір көктем, Нұрын төккен. Ортақ біздің күніміз, Жайнап өскен, Жайдары өскен"/>
          <p:cNvPicPr>
            <a:picLocks noChangeAspect="1" noChangeArrowheads="1"/>
          </p:cNvPicPr>
          <p:nvPr/>
        </p:nvPicPr>
        <p:blipFill>
          <a:blip r:embed="rId5"/>
          <a:srcRect t="84602"/>
          <a:stretch>
            <a:fillRect/>
          </a:stretch>
        </p:blipFill>
        <p:spPr bwMode="auto">
          <a:xfrm>
            <a:off x="0" y="0"/>
            <a:ext cx="4214810" cy="428628"/>
          </a:xfrm>
          <a:prstGeom prst="rect">
            <a:avLst/>
          </a:prstGeom>
          <a:noFill/>
        </p:spPr>
      </p:pic>
      <p:pic>
        <p:nvPicPr>
          <p:cNvPr id="10" name="Picture 2" descr="Зеңгір көктем, Нұрын төккен. Ортақ біздің күніміз, Жайнап өскен, Жайдары өскен"/>
          <p:cNvPicPr>
            <a:picLocks noChangeAspect="1" noChangeArrowheads="1"/>
          </p:cNvPicPr>
          <p:nvPr/>
        </p:nvPicPr>
        <p:blipFill>
          <a:blip r:embed="rId5"/>
          <a:srcRect t="84602"/>
          <a:stretch>
            <a:fillRect/>
          </a:stretch>
        </p:blipFill>
        <p:spPr bwMode="auto">
          <a:xfrm>
            <a:off x="4286248" y="0"/>
            <a:ext cx="4857752" cy="428628"/>
          </a:xfrm>
          <a:prstGeom prst="rect">
            <a:avLst/>
          </a:prstGeom>
          <a:noFill/>
        </p:spPr>
      </p:pic>
      <p:pic>
        <p:nvPicPr>
          <p:cNvPr id="11" name="Picture 2" descr="http://www.metod-kopilka.ru/images/doc/10/54148/img24.jpg"/>
          <p:cNvPicPr>
            <a:picLocks noChangeAspect="1" noChangeArrowheads="1"/>
          </p:cNvPicPr>
          <p:nvPr/>
        </p:nvPicPr>
        <p:blipFill>
          <a:blip r:embed="rId6"/>
          <a:srcRect t="18941"/>
          <a:stretch>
            <a:fillRect/>
          </a:stretch>
        </p:blipFill>
        <p:spPr bwMode="auto">
          <a:xfrm>
            <a:off x="214282" y="3643314"/>
            <a:ext cx="5143536" cy="276147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2984"/>
          </a:xfrm>
          <a:solidFill>
            <a:srgbClr val="FFFF00"/>
          </a:solidFill>
        </p:spPr>
        <p:txBody>
          <a:bodyPr>
            <a:normAutofit fontScale="90000"/>
          </a:bodyPr>
          <a:lstStyle/>
          <a:p>
            <a:pPr lvl="0"/>
            <a:r>
              <a:rPr lang="ru-RU" sz="3100" dirty="0" smtClean="0">
                <a:latin typeface="Arial" pitchFamily="34" charset="0"/>
                <a:ea typeface="Times New Roman" pitchFamily="18" charset="0"/>
              </a:rPr>
              <a:t/>
            </a:r>
            <a:br>
              <a:rPr lang="ru-RU" sz="3100" dirty="0" smtClean="0">
                <a:latin typeface="Arial" pitchFamily="34" charset="0"/>
                <a:ea typeface="Times New Roman" pitchFamily="18" charset="0"/>
              </a:rPr>
            </a:br>
            <a:r>
              <a:rPr lang="ru-RU" sz="3100" dirty="0" smtClean="0">
                <a:latin typeface="Arial" pitchFamily="34" charset="0"/>
                <a:ea typeface="Times New Roman" pitchFamily="18" charset="0"/>
              </a:rPr>
              <a:t/>
            </a:r>
            <a:br>
              <a:rPr lang="ru-RU" sz="3100" dirty="0" smtClean="0">
                <a:latin typeface="Arial" pitchFamily="34" charset="0"/>
                <a:ea typeface="Times New Roman" pitchFamily="18" charset="0"/>
              </a:rPr>
            </a:br>
            <a:r>
              <a:rPr lang="ru-RU" sz="3100" b="1" dirty="0" err="1" smtClean="0">
                <a:solidFill>
                  <a:schemeClr val="accent1"/>
                </a:solidFill>
                <a:latin typeface="Arial" pitchFamily="34" charset="0"/>
                <a:ea typeface="Times New Roman" pitchFamily="18" charset="0"/>
              </a:rPr>
              <a:t>Фермаларда</a:t>
            </a:r>
            <a:r>
              <a:rPr lang="ru-RU" sz="3100" b="1" dirty="0" smtClean="0">
                <a:solidFill>
                  <a:schemeClr val="accent1"/>
                </a:solidFill>
                <a:latin typeface="Arial" pitchFamily="34" charset="0"/>
                <a:ea typeface="Times New Roman" pitchFamily="18" charset="0"/>
              </a:rPr>
              <a:t> </a:t>
            </a:r>
            <a:r>
              <a:rPr lang="ru-RU" sz="3100" b="1" dirty="0" err="1" smtClean="0">
                <a:solidFill>
                  <a:schemeClr val="accent1"/>
                </a:solidFill>
                <a:latin typeface="Arial" pitchFamily="34" charset="0"/>
                <a:ea typeface="Times New Roman" pitchFamily="18" charset="0"/>
              </a:rPr>
              <a:t>өндірілетін өнім</a:t>
            </a:r>
            <a:r>
              <a:rPr lang="ru-RU" sz="3100" b="1" dirty="0" smtClean="0">
                <a:solidFill>
                  <a:schemeClr val="accent1"/>
                </a:solidFill>
                <a:latin typeface="Arial" pitchFamily="34" charset="0"/>
                <a:ea typeface="Times New Roman" pitchFamily="18" charset="0"/>
              </a:rPr>
              <a:t> </a:t>
            </a:r>
            <a:r>
              <a:rPr lang="ru-RU" sz="5400" dirty="0" smtClean="0">
                <a:latin typeface="Arial" pitchFamily="34" charset="0"/>
              </a:rPr>
              <a:t/>
            </a:r>
            <a:br>
              <a:rPr lang="ru-RU" sz="5400" dirty="0" smtClean="0">
                <a:latin typeface="Arial" pitchFamily="34" charset="0"/>
              </a:rPr>
            </a:br>
            <a:endParaRPr lang="ru-RU" dirty="0"/>
          </a:p>
        </p:txBody>
      </p:sp>
      <p:graphicFrame>
        <p:nvGraphicFramePr>
          <p:cNvPr id="4" name="Содержимое 3"/>
          <p:cNvGraphicFramePr>
            <a:graphicFrameLocks noGrp="1"/>
          </p:cNvGraphicFramePr>
          <p:nvPr>
            <p:ph idx="1"/>
          </p:nvPr>
        </p:nvGraphicFramePr>
        <p:xfrm>
          <a:off x="0" y="1142984"/>
          <a:ext cx="9144000" cy="5572165"/>
        </p:xfrm>
        <a:graphic>
          <a:graphicData uri="http://schemas.openxmlformats.org/drawingml/2006/table">
            <a:tbl>
              <a:tblPr firstRow="1" bandRow="1">
                <a:tableStyleId>{93296810-A885-4BE3-A3E7-6D5BEEA58F35}</a:tableStyleId>
              </a:tblPr>
              <a:tblGrid>
                <a:gridCol w="4572000"/>
                <a:gridCol w="4572000"/>
              </a:tblGrid>
              <a:tr h="1470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3200" dirty="0" smtClean="0">
                          <a:solidFill>
                            <a:schemeClr val="accent1">
                              <a:lumMod val="75000"/>
                            </a:schemeClr>
                          </a:solidFill>
                        </a:rPr>
                        <a:t>Құ</a:t>
                      </a:r>
                      <a:r>
                        <a:rPr lang="ru-RU" sz="3200" dirty="0" smtClean="0">
                          <a:solidFill>
                            <a:schemeClr val="accent1">
                              <a:lumMod val="75000"/>
                            </a:schemeClr>
                          </a:solidFill>
                        </a:rPr>
                        <a:t>с </a:t>
                      </a:r>
                      <a:r>
                        <a:rPr lang="ru-RU" sz="3200" dirty="0" err="1" smtClean="0">
                          <a:solidFill>
                            <a:schemeClr val="accent1">
                              <a:lumMod val="75000"/>
                            </a:schemeClr>
                          </a:solidFill>
                        </a:rPr>
                        <a:t>фермасы</a:t>
                      </a:r>
                      <a:endParaRPr lang="ru-RU" sz="3200" dirty="0" smtClean="0">
                        <a:solidFill>
                          <a:schemeClr val="accent1">
                            <a:lumMod val="75000"/>
                          </a:schemeClr>
                        </a:solidFill>
                      </a:endParaRPr>
                    </a:p>
                    <a:p>
                      <a:endParaRPr lang="ru-RU"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dirty="0" err="1" smtClean="0">
                          <a:solidFill>
                            <a:schemeClr val="accent1">
                              <a:lumMod val="75000"/>
                            </a:schemeClr>
                          </a:solidFill>
                        </a:rPr>
                        <a:t>Сүт фермасы</a:t>
                      </a:r>
                      <a:endParaRPr lang="ru-RU" sz="3200" dirty="0" smtClean="0">
                        <a:solidFill>
                          <a:schemeClr val="accent1">
                            <a:lumMod val="75000"/>
                          </a:schemeClr>
                        </a:solidFill>
                      </a:endParaRPr>
                    </a:p>
                    <a:p>
                      <a:endParaRPr lang="ru-RU" dirty="0"/>
                    </a:p>
                  </a:txBody>
                  <a:tcPr/>
                </a:tc>
              </a:tr>
              <a:tr h="1367121">
                <a:tc>
                  <a:txBody>
                    <a:bodyPr/>
                    <a:lstStyle/>
                    <a:p>
                      <a:endParaRPr lang="ru-RU" sz="36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r h="1367121">
                <a:tc>
                  <a:txBody>
                    <a:bodyPr/>
                    <a:lstStyle/>
                    <a:p>
                      <a:endParaRPr lang="ru-RU" sz="36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r h="1367121">
                <a:tc>
                  <a:txBody>
                    <a:bodyPr/>
                    <a:lstStyle/>
                    <a:p>
                      <a:endParaRPr lang="ru-RU" sz="40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bl>
          </a:graphicData>
        </a:graphic>
      </p:graphicFrame>
      <p:pic>
        <p:nvPicPr>
          <p:cNvPr id="5"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0" y="0"/>
            <a:ext cx="4500562" cy="428628"/>
          </a:xfrm>
          <a:prstGeom prst="rect">
            <a:avLst/>
          </a:prstGeom>
          <a:noFill/>
        </p:spPr>
      </p:pic>
      <p:pic>
        <p:nvPicPr>
          <p:cNvPr id="6"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4500562" y="0"/>
            <a:ext cx="4643438" cy="4286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71612"/>
          </a:xfrm>
          <a:solidFill>
            <a:srgbClr val="FFFF00"/>
          </a:solidFill>
        </p:spPr>
        <p:txBody>
          <a:bodyPr>
            <a:normAutofit fontScale="90000"/>
          </a:bodyPr>
          <a:lstStyle/>
          <a:p>
            <a:pPr lvl="0"/>
            <a:r>
              <a:rPr lang="ru-RU" sz="3100" dirty="0" smtClean="0">
                <a:latin typeface="Arial" pitchFamily="34" charset="0"/>
                <a:ea typeface="Times New Roman" pitchFamily="18" charset="0"/>
              </a:rPr>
              <a:t/>
            </a:r>
            <a:br>
              <a:rPr lang="ru-RU" sz="3100" dirty="0" smtClean="0">
                <a:latin typeface="Arial" pitchFamily="34" charset="0"/>
                <a:ea typeface="Times New Roman" pitchFamily="18" charset="0"/>
              </a:rPr>
            </a:br>
            <a:r>
              <a:rPr lang="ru-RU" sz="3100" b="1" dirty="0" err="1" smtClean="0">
                <a:solidFill>
                  <a:schemeClr val="accent1"/>
                </a:solidFill>
                <a:latin typeface="Arial" pitchFamily="34" charset="0"/>
                <a:ea typeface="Times New Roman" pitchFamily="18" charset="0"/>
              </a:rPr>
              <a:t>Фермаларда</a:t>
            </a:r>
            <a:r>
              <a:rPr lang="ru-RU" sz="3100" b="1" dirty="0" smtClean="0">
                <a:solidFill>
                  <a:schemeClr val="accent1"/>
                </a:solidFill>
                <a:latin typeface="Arial" pitchFamily="34" charset="0"/>
                <a:ea typeface="Times New Roman" pitchFamily="18" charset="0"/>
              </a:rPr>
              <a:t> </a:t>
            </a:r>
            <a:r>
              <a:rPr lang="ru-RU" sz="3100" b="1" dirty="0" err="1" smtClean="0">
                <a:solidFill>
                  <a:schemeClr val="accent1"/>
                </a:solidFill>
                <a:latin typeface="Arial" pitchFamily="34" charset="0"/>
                <a:ea typeface="Times New Roman" pitchFamily="18" charset="0"/>
              </a:rPr>
              <a:t>өндірілетін өнім</a:t>
            </a:r>
            <a:r>
              <a:rPr lang="ru-RU" sz="5400" dirty="0" smtClean="0">
                <a:latin typeface="Arial" pitchFamily="34" charset="0"/>
              </a:rPr>
              <a:t/>
            </a:r>
            <a:br>
              <a:rPr lang="ru-RU" sz="5400" dirty="0" smtClean="0">
                <a:latin typeface="Arial" pitchFamily="34" charset="0"/>
              </a:rPr>
            </a:br>
            <a:endParaRPr lang="ru-RU" dirty="0"/>
          </a:p>
        </p:txBody>
      </p:sp>
      <p:graphicFrame>
        <p:nvGraphicFramePr>
          <p:cNvPr id="4" name="Содержимое 3"/>
          <p:cNvGraphicFramePr>
            <a:graphicFrameLocks noGrp="1"/>
          </p:cNvGraphicFramePr>
          <p:nvPr>
            <p:ph idx="1"/>
          </p:nvPr>
        </p:nvGraphicFramePr>
        <p:xfrm>
          <a:off x="0" y="1571612"/>
          <a:ext cx="9144000" cy="5143537"/>
        </p:xfrm>
        <a:graphic>
          <a:graphicData uri="http://schemas.openxmlformats.org/drawingml/2006/table">
            <a:tbl>
              <a:tblPr firstRow="1" bandRow="1">
                <a:tableStyleId>{93296810-A885-4BE3-A3E7-6D5BEEA58F35}</a:tableStyleId>
              </a:tblPr>
              <a:tblGrid>
                <a:gridCol w="4572000"/>
                <a:gridCol w="4572000"/>
              </a:tblGrid>
              <a:tr h="1357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3200" dirty="0" smtClean="0"/>
                        <a:t>Құ</a:t>
                      </a:r>
                      <a:r>
                        <a:rPr lang="ru-RU" sz="3200" dirty="0" smtClean="0"/>
                        <a:t>с </a:t>
                      </a:r>
                      <a:r>
                        <a:rPr lang="ru-RU" sz="3200" dirty="0" err="1" smtClean="0"/>
                        <a:t>фермасы</a:t>
                      </a:r>
                      <a:endParaRPr lang="ru-RU" sz="3200" dirty="0" smtClean="0"/>
                    </a:p>
                    <a:p>
                      <a:endParaRPr lang="ru-RU"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dirty="0" err="1" smtClean="0"/>
                        <a:t>Сүт фермасы</a:t>
                      </a:r>
                      <a:endParaRPr lang="ru-RU" sz="3200" dirty="0" smtClean="0"/>
                    </a:p>
                    <a:p>
                      <a:endParaRPr lang="ru-RU" dirty="0"/>
                    </a:p>
                  </a:txBody>
                  <a:tcPr/>
                </a:tc>
              </a:tr>
              <a:tr h="1261958">
                <a:tc>
                  <a:txBody>
                    <a:bodyPr/>
                    <a:lstStyle/>
                    <a:p>
                      <a:r>
                        <a:rPr lang="kk-KZ" sz="3600" b="1" dirty="0" smtClean="0">
                          <a:latin typeface="Times New Roman" pitchFamily="18" charset="0"/>
                          <a:cs typeface="Times New Roman" pitchFamily="18" charset="0"/>
                        </a:rPr>
                        <a:t>ет</a:t>
                      </a:r>
                      <a:endParaRPr lang="ru-RU" sz="3600" b="1" dirty="0">
                        <a:latin typeface="Times New Roman" pitchFamily="18" charset="0"/>
                        <a:cs typeface="Times New Roman" pitchFamily="18" charset="0"/>
                      </a:endParaRPr>
                    </a:p>
                  </a:txBody>
                  <a:tcPr/>
                </a:tc>
                <a:tc>
                  <a:txBody>
                    <a:bodyPr/>
                    <a:lstStyle/>
                    <a:p>
                      <a:r>
                        <a:rPr lang="kk-KZ" sz="3600" b="1" dirty="0" smtClean="0">
                          <a:latin typeface="Times New Roman" pitchFamily="18" charset="0"/>
                          <a:cs typeface="Times New Roman" pitchFamily="18" charset="0"/>
                        </a:rPr>
                        <a:t>сүт</a:t>
                      </a:r>
                      <a:endParaRPr lang="ru-RU" sz="3600" b="1" dirty="0">
                        <a:latin typeface="Times New Roman" pitchFamily="18" charset="0"/>
                        <a:cs typeface="Times New Roman" pitchFamily="18" charset="0"/>
                      </a:endParaRPr>
                    </a:p>
                  </a:txBody>
                  <a:tcPr/>
                </a:tc>
              </a:tr>
              <a:tr h="1261958">
                <a:tc>
                  <a:txBody>
                    <a:bodyPr/>
                    <a:lstStyle/>
                    <a:p>
                      <a:r>
                        <a:rPr lang="kk-KZ" sz="3600" b="1" dirty="0" smtClean="0">
                          <a:latin typeface="Times New Roman" pitchFamily="18" charset="0"/>
                          <a:cs typeface="Times New Roman" pitchFamily="18" charset="0"/>
                        </a:rPr>
                        <a:t>жұмыртқа</a:t>
                      </a:r>
                      <a:endParaRPr lang="ru-RU" sz="3600" b="1" dirty="0">
                        <a:latin typeface="Times New Roman" pitchFamily="18" charset="0"/>
                        <a:cs typeface="Times New Roman" pitchFamily="18" charset="0"/>
                      </a:endParaRPr>
                    </a:p>
                  </a:txBody>
                  <a:tcPr/>
                </a:tc>
                <a:tc>
                  <a:txBody>
                    <a:bodyPr/>
                    <a:lstStyle/>
                    <a:p>
                      <a:r>
                        <a:rPr lang="kk-KZ" sz="3600" b="1" dirty="0" smtClean="0">
                          <a:latin typeface="Times New Roman" pitchFamily="18" charset="0"/>
                          <a:cs typeface="Times New Roman" pitchFamily="18" charset="0"/>
                        </a:rPr>
                        <a:t>айран ,құрт</a:t>
                      </a:r>
                      <a:endParaRPr lang="ru-RU" sz="3600" b="1" dirty="0">
                        <a:latin typeface="Times New Roman" pitchFamily="18" charset="0"/>
                        <a:cs typeface="Times New Roman" pitchFamily="18" charset="0"/>
                      </a:endParaRPr>
                    </a:p>
                  </a:txBody>
                  <a:tcPr/>
                </a:tc>
              </a:tr>
              <a:tr h="1261958">
                <a:tc>
                  <a:txBody>
                    <a:bodyPr/>
                    <a:lstStyle/>
                    <a:p>
                      <a:r>
                        <a:rPr lang="kk-KZ" sz="4000" b="1" dirty="0" smtClean="0">
                          <a:latin typeface="Times New Roman" pitchFamily="18" charset="0"/>
                          <a:cs typeface="Times New Roman" pitchFamily="18" charset="0"/>
                        </a:rPr>
                        <a:t>жүні</a:t>
                      </a:r>
                      <a:endParaRPr lang="ru-RU" sz="4000" b="1" dirty="0">
                        <a:latin typeface="Times New Roman" pitchFamily="18" charset="0"/>
                        <a:cs typeface="Times New Roman" pitchFamily="18" charset="0"/>
                      </a:endParaRPr>
                    </a:p>
                  </a:txBody>
                  <a:tcPr/>
                </a:tc>
                <a:tc>
                  <a:txBody>
                    <a:bodyPr/>
                    <a:lstStyle/>
                    <a:p>
                      <a:r>
                        <a:rPr lang="kk-KZ" sz="3600" b="1" dirty="0" smtClean="0">
                          <a:latin typeface="Times New Roman" pitchFamily="18" charset="0"/>
                          <a:cs typeface="Times New Roman" pitchFamily="18" charset="0"/>
                        </a:rPr>
                        <a:t>шұбат, қымыз</a:t>
                      </a:r>
                      <a:endParaRPr lang="ru-RU" sz="3600" b="1" dirty="0">
                        <a:latin typeface="Times New Roman" pitchFamily="18" charset="0"/>
                        <a:cs typeface="Times New Roman" pitchFamily="18" charset="0"/>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142984"/>
          <a:ext cx="9144000" cy="5655843"/>
        </p:xfrm>
        <a:graphic>
          <a:graphicData uri="http://schemas.openxmlformats.org/drawingml/2006/table">
            <a:tbl>
              <a:tblPr firstRow="1" bandRow="1">
                <a:tableStyleId>{93296810-A885-4BE3-A3E7-6D5BEEA58F35}</a:tableStyleId>
              </a:tblPr>
              <a:tblGrid>
                <a:gridCol w="4572000"/>
                <a:gridCol w="4572000"/>
              </a:tblGrid>
              <a:tr h="1470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3200" baseline="0" dirty="0" smtClean="0">
                          <a:solidFill>
                            <a:schemeClr val="accent1">
                              <a:lumMod val="7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kk-KZ" sz="3200" baseline="0" dirty="0" smtClean="0">
                          <a:solidFill>
                            <a:schemeClr val="accent1">
                              <a:lumMod val="75000"/>
                            </a:schemeClr>
                          </a:solidFill>
                        </a:rPr>
                        <a:t> Дәнді дақылдар</a:t>
                      </a:r>
                      <a:endParaRPr lang="ru-RU" sz="3200" dirty="0" smtClean="0">
                        <a:solidFill>
                          <a:schemeClr val="accent1">
                            <a:lumMod val="75000"/>
                          </a:schemeClr>
                        </a:solidFill>
                      </a:endParaRPr>
                    </a:p>
                    <a:p>
                      <a:endParaRPr lang="ru-RU" sz="3200" dirty="0"/>
                    </a:p>
                  </a:txBody>
                  <a:tcPr>
                    <a:solidFill>
                      <a:schemeClr val="accent6">
                        <a:lumMod val="40000"/>
                        <a:lumOff val="60000"/>
                      </a:schemeClr>
                    </a:solidFill>
                  </a:tcPr>
                </a:tc>
                <a:tc>
                  <a:txBody>
                    <a:bodyPr/>
                    <a:lstStyle/>
                    <a:p>
                      <a:endParaRPr lang="kk-KZ" dirty="0" smtClean="0"/>
                    </a:p>
                    <a:p>
                      <a:endParaRPr lang="kk-KZ" dirty="0" smtClean="0"/>
                    </a:p>
                    <a:p>
                      <a:r>
                        <a:rPr lang="kk-KZ" sz="3200" dirty="0" smtClean="0">
                          <a:solidFill>
                            <a:srgbClr val="002060"/>
                          </a:solidFill>
                        </a:rPr>
                        <a:t>Бақтар</a:t>
                      </a:r>
                      <a:endParaRPr lang="ru-RU" sz="3200" dirty="0">
                        <a:solidFill>
                          <a:srgbClr val="002060"/>
                        </a:solidFill>
                      </a:endParaRPr>
                    </a:p>
                  </a:txBody>
                  <a:tcPr>
                    <a:solidFill>
                      <a:schemeClr val="accent6">
                        <a:lumMod val="40000"/>
                        <a:lumOff val="60000"/>
                      </a:schemeClr>
                    </a:solidFill>
                  </a:tcPr>
                </a:tc>
              </a:tr>
              <a:tr h="1367121">
                <a:tc>
                  <a:txBody>
                    <a:bodyPr/>
                    <a:lstStyle/>
                    <a:p>
                      <a:endParaRPr lang="ru-RU" sz="36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r h="1367121">
                <a:tc>
                  <a:txBody>
                    <a:bodyPr/>
                    <a:lstStyle/>
                    <a:p>
                      <a:endParaRPr lang="ru-RU" sz="36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r h="1367121">
                <a:tc>
                  <a:txBody>
                    <a:bodyPr/>
                    <a:lstStyle/>
                    <a:p>
                      <a:endParaRPr lang="ru-RU" sz="40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bl>
          </a:graphicData>
        </a:graphic>
      </p:graphicFrame>
      <p:pic>
        <p:nvPicPr>
          <p:cNvPr id="5"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0" y="0"/>
            <a:ext cx="4500562" cy="428628"/>
          </a:xfrm>
          <a:prstGeom prst="rect">
            <a:avLst/>
          </a:prstGeom>
          <a:noFill/>
        </p:spPr>
      </p:pic>
      <p:pic>
        <p:nvPicPr>
          <p:cNvPr id="6"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4500562" y="0"/>
            <a:ext cx="4643438" cy="428628"/>
          </a:xfrm>
          <a:prstGeom prst="rect">
            <a:avLst/>
          </a:prstGeom>
          <a:noFill/>
        </p:spPr>
      </p:pic>
      <p:sp>
        <p:nvSpPr>
          <p:cNvPr id="7" name="Заголовок 6"/>
          <p:cNvSpPr>
            <a:spLocks noGrp="1"/>
          </p:cNvSpPr>
          <p:nvPr>
            <p:ph type="title"/>
          </p:nvPr>
        </p:nvSpPr>
        <p:spPr>
          <a:xfrm>
            <a:off x="914400" y="571480"/>
            <a:ext cx="8229600" cy="642942"/>
          </a:xfrm>
          <a:solidFill>
            <a:schemeClr val="bg1"/>
          </a:solidFill>
        </p:spPr>
        <p:txBody>
          <a:bodyPr>
            <a:normAutofit fontScale="90000"/>
          </a:bodyPr>
          <a:lstStyle/>
          <a:p>
            <a:r>
              <a:rPr lang="kk-KZ" b="1" dirty="0" smtClean="0">
                <a:solidFill>
                  <a:srgbClr val="00B050"/>
                </a:solidFill>
              </a:rPr>
              <a:t>Егіншілік</a:t>
            </a:r>
            <a:endParaRPr lang="ru-RU" b="1"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142984"/>
          <a:ext cx="9144000" cy="5655843"/>
        </p:xfrm>
        <a:graphic>
          <a:graphicData uri="http://schemas.openxmlformats.org/drawingml/2006/table">
            <a:tbl>
              <a:tblPr firstRow="1" bandRow="1">
                <a:tableStyleId>{93296810-A885-4BE3-A3E7-6D5BEEA58F35}</a:tableStyleId>
              </a:tblPr>
              <a:tblGrid>
                <a:gridCol w="4572000"/>
                <a:gridCol w="4572000"/>
              </a:tblGrid>
              <a:tr h="1470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3200" baseline="0" dirty="0" smtClean="0">
                          <a:solidFill>
                            <a:schemeClr val="accent1">
                              <a:lumMod val="7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kk-KZ" sz="3200" baseline="0" dirty="0" smtClean="0">
                          <a:solidFill>
                            <a:schemeClr val="accent1">
                              <a:lumMod val="75000"/>
                            </a:schemeClr>
                          </a:solidFill>
                        </a:rPr>
                        <a:t> Дәнді дақылдар</a:t>
                      </a:r>
                      <a:endParaRPr lang="ru-RU" sz="3200" dirty="0" smtClean="0">
                        <a:solidFill>
                          <a:schemeClr val="accent1">
                            <a:lumMod val="75000"/>
                          </a:schemeClr>
                        </a:solidFill>
                      </a:endParaRPr>
                    </a:p>
                    <a:p>
                      <a:endParaRPr lang="ru-RU" sz="3200" dirty="0"/>
                    </a:p>
                  </a:txBody>
                  <a:tcPr>
                    <a:solidFill>
                      <a:schemeClr val="accent6">
                        <a:lumMod val="40000"/>
                        <a:lumOff val="60000"/>
                      </a:schemeClr>
                    </a:solidFill>
                  </a:tcPr>
                </a:tc>
                <a:tc>
                  <a:txBody>
                    <a:bodyPr/>
                    <a:lstStyle/>
                    <a:p>
                      <a:endParaRPr lang="kk-KZ" dirty="0" smtClean="0"/>
                    </a:p>
                    <a:p>
                      <a:endParaRPr lang="kk-KZ" dirty="0" smtClean="0"/>
                    </a:p>
                    <a:p>
                      <a:r>
                        <a:rPr lang="kk-KZ" sz="3200" dirty="0" smtClean="0">
                          <a:solidFill>
                            <a:srgbClr val="002060"/>
                          </a:solidFill>
                        </a:rPr>
                        <a:t>Бақтар</a:t>
                      </a:r>
                      <a:endParaRPr lang="ru-RU" sz="3200" dirty="0">
                        <a:solidFill>
                          <a:srgbClr val="002060"/>
                        </a:solidFill>
                      </a:endParaRPr>
                    </a:p>
                  </a:txBody>
                  <a:tcPr>
                    <a:solidFill>
                      <a:schemeClr val="accent6">
                        <a:lumMod val="40000"/>
                        <a:lumOff val="60000"/>
                      </a:schemeClr>
                    </a:solidFill>
                  </a:tcPr>
                </a:tc>
              </a:tr>
              <a:tr h="1367121">
                <a:tc>
                  <a:txBody>
                    <a:bodyPr/>
                    <a:lstStyle/>
                    <a:p>
                      <a:endParaRPr lang="ru-RU" sz="36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r h="1367121">
                <a:tc>
                  <a:txBody>
                    <a:bodyPr/>
                    <a:lstStyle/>
                    <a:p>
                      <a:endParaRPr lang="ru-RU" sz="36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r h="1367121">
                <a:tc>
                  <a:txBody>
                    <a:bodyPr/>
                    <a:lstStyle/>
                    <a:p>
                      <a:endParaRPr lang="ru-RU" sz="4000" b="1" dirty="0">
                        <a:latin typeface="Times New Roman" pitchFamily="18" charset="0"/>
                        <a:cs typeface="Times New Roman" pitchFamily="18" charset="0"/>
                      </a:endParaRPr>
                    </a:p>
                  </a:txBody>
                  <a:tcPr/>
                </a:tc>
                <a:tc>
                  <a:txBody>
                    <a:bodyPr/>
                    <a:lstStyle/>
                    <a:p>
                      <a:endParaRPr lang="ru-RU" sz="3600" b="1" dirty="0">
                        <a:latin typeface="Times New Roman" pitchFamily="18" charset="0"/>
                        <a:cs typeface="Times New Roman" pitchFamily="18" charset="0"/>
                      </a:endParaRPr>
                    </a:p>
                  </a:txBody>
                  <a:tcPr/>
                </a:tc>
              </a:tr>
            </a:tbl>
          </a:graphicData>
        </a:graphic>
      </p:graphicFrame>
      <p:pic>
        <p:nvPicPr>
          <p:cNvPr id="5"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0" y="0"/>
            <a:ext cx="4500562" cy="428628"/>
          </a:xfrm>
          <a:prstGeom prst="rect">
            <a:avLst/>
          </a:prstGeom>
          <a:noFill/>
        </p:spPr>
      </p:pic>
      <p:pic>
        <p:nvPicPr>
          <p:cNvPr id="6" name="Picture 2" descr="Зеңгір көктем, Нұрын төккен. Ортақ біздің күніміз, Жайнап өскен, Жайдары өскен"/>
          <p:cNvPicPr>
            <a:picLocks noChangeAspect="1" noChangeArrowheads="1"/>
          </p:cNvPicPr>
          <p:nvPr/>
        </p:nvPicPr>
        <p:blipFill>
          <a:blip r:embed="rId2"/>
          <a:srcRect t="84602"/>
          <a:stretch>
            <a:fillRect/>
          </a:stretch>
        </p:blipFill>
        <p:spPr bwMode="auto">
          <a:xfrm>
            <a:off x="4500562" y="0"/>
            <a:ext cx="4643438" cy="428628"/>
          </a:xfrm>
          <a:prstGeom prst="rect">
            <a:avLst/>
          </a:prstGeom>
          <a:noFill/>
        </p:spPr>
      </p:pic>
      <p:sp>
        <p:nvSpPr>
          <p:cNvPr id="7" name="Заголовок 6"/>
          <p:cNvSpPr>
            <a:spLocks noGrp="1"/>
          </p:cNvSpPr>
          <p:nvPr>
            <p:ph type="title"/>
          </p:nvPr>
        </p:nvSpPr>
        <p:spPr>
          <a:xfrm>
            <a:off x="914400" y="571480"/>
            <a:ext cx="8229600" cy="642942"/>
          </a:xfrm>
          <a:solidFill>
            <a:schemeClr val="bg1"/>
          </a:solidFill>
        </p:spPr>
        <p:txBody>
          <a:bodyPr>
            <a:normAutofit fontScale="90000"/>
          </a:bodyPr>
          <a:lstStyle/>
          <a:p>
            <a:r>
              <a:rPr lang="kk-KZ" b="1" dirty="0" smtClean="0">
                <a:solidFill>
                  <a:srgbClr val="00B050"/>
                </a:solidFill>
              </a:rPr>
              <a:t>Егіншілік</a:t>
            </a:r>
            <a:endParaRPr lang="ru-RU" b="1"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929718" cy="6858000"/>
          </a:xfrm>
          <a:solidFill>
            <a:schemeClr val="accent6">
              <a:lumMod val="60000"/>
              <a:lumOff val="40000"/>
            </a:schemeClr>
          </a:solidFill>
        </p:spPr>
        <p:txBody>
          <a:bodyPr>
            <a:normAutofit/>
          </a:bodyPr>
          <a:lstStyle/>
          <a:p>
            <a:pPr lvl="1"/>
            <a:endParaRPr lang="ru-RU" b="1" dirty="0" smtClean="0">
              <a:latin typeface="Times New Roman" pitchFamily="18" charset="0"/>
              <a:cs typeface="Times New Roman" pitchFamily="18" charset="0"/>
            </a:endParaRPr>
          </a:p>
          <a:p>
            <a:pPr lvl="1"/>
            <a:r>
              <a:rPr lang="ru-RU" b="1" dirty="0" smtClean="0">
                <a:solidFill>
                  <a:srgbClr val="FF0000"/>
                </a:solidFill>
                <a:latin typeface="Times New Roman" pitchFamily="18" charset="0"/>
                <a:cs typeface="Times New Roman" pitchFamily="18" charset="0"/>
              </a:rPr>
              <a:t>Мал </a:t>
            </a:r>
            <a:r>
              <a:rPr lang="ru-RU" b="1" dirty="0" err="1" smtClean="0">
                <a:solidFill>
                  <a:srgbClr val="FF0000"/>
                </a:solidFill>
                <a:latin typeface="Times New Roman" pitchFamily="18" charset="0"/>
                <a:cs typeface="Times New Roman" pitchFamily="18" charset="0"/>
              </a:rPr>
              <a:t>бағатын адамдардың </a:t>
            </a:r>
            <a:r>
              <a:rPr lang="ru-RU" b="1" dirty="0" smtClean="0">
                <a:solidFill>
                  <a:srgbClr val="FF0000"/>
                </a:solidFill>
                <a:latin typeface="Times New Roman" pitchFamily="18" charset="0"/>
                <a:cs typeface="Times New Roman" pitchFamily="18" charset="0"/>
              </a:rPr>
              <a:t>ж</a:t>
            </a:r>
            <a:r>
              <a:rPr lang="kk-KZ" b="1" dirty="0" smtClean="0">
                <a:solidFill>
                  <a:srgbClr val="FF0000"/>
                </a:solidFill>
                <a:latin typeface="Times New Roman" pitchFamily="18" charset="0"/>
                <a:cs typeface="Times New Roman" pitchFamily="18" charset="0"/>
              </a:rPr>
              <a:t>ұ</a:t>
            </a:r>
            <a:r>
              <a:rPr lang="ru-RU" b="1" dirty="0" smtClean="0">
                <a:solidFill>
                  <a:srgbClr val="FF0000"/>
                </a:solidFill>
                <a:latin typeface="Times New Roman" pitchFamily="18" charset="0"/>
                <a:cs typeface="Times New Roman" pitchFamily="18" charset="0"/>
              </a:rPr>
              <a:t>мысы </a:t>
            </a:r>
            <a:r>
              <a:rPr lang="ru-RU" b="1" dirty="0" err="1" smtClean="0">
                <a:solidFill>
                  <a:srgbClr val="FF0000"/>
                </a:solidFill>
                <a:latin typeface="Times New Roman" pitchFamily="18" charset="0"/>
                <a:cs typeface="Times New Roman" pitchFamily="18" charset="0"/>
              </a:rPr>
              <a:t>туралы</a:t>
            </a:r>
            <a:r>
              <a:rPr lang="ru-RU" b="1" dirty="0" smtClean="0">
                <a:solidFill>
                  <a:srgbClr val="FF0000"/>
                </a:solidFill>
                <a:latin typeface="Times New Roman" pitchFamily="18" charset="0"/>
                <a:cs typeface="Times New Roman" pitchFamily="18" charset="0"/>
              </a:rPr>
              <a:t> не </a:t>
            </a:r>
            <a:r>
              <a:rPr lang="ru-RU" b="1" dirty="0" err="1" smtClean="0">
                <a:solidFill>
                  <a:srgbClr val="FF0000"/>
                </a:solidFill>
                <a:latin typeface="Times New Roman" pitchFamily="18" charset="0"/>
                <a:cs typeface="Times New Roman" pitchFamily="18" charset="0"/>
              </a:rPr>
              <a:t>білдің</a:t>
            </a:r>
            <a:r>
              <a:rPr lang="ru-RU" b="1" dirty="0" smtClean="0">
                <a:solidFill>
                  <a:srgbClr val="FF0000"/>
                </a:solidFill>
                <a:latin typeface="Times New Roman" pitchFamily="18" charset="0"/>
                <a:cs typeface="Times New Roman" pitchFamily="18" charset="0"/>
              </a:rPr>
              <a:t>?</a:t>
            </a:r>
          </a:p>
          <a:p>
            <a:r>
              <a:rPr lang="kk-KZ" sz="2800" b="1" dirty="0" smtClean="0">
                <a:solidFill>
                  <a:srgbClr val="FF0000"/>
                </a:solidFill>
                <a:latin typeface="Times New Roman" pitchFamily="18" charset="0"/>
                <a:cs typeface="Times New Roman" pitchFamily="18" charset="0"/>
              </a:rPr>
              <a:t>Егін  өсіретін адамды калай атаймыз ?</a:t>
            </a:r>
          </a:p>
          <a:p>
            <a:r>
              <a:rPr lang="kk-KZ" b="1" dirty="0" smtClean="0">
                <a:solidFill>
                  <a:srgbClr val="0070C0"/>
                </a:solidFill>
              </a:rPr>
              <a:t>Үй   тапсырмасы: </a:t>
            </a:r>
            <a:endParaRPr lang="ru-RU" dirty="0" smtClean="0">
              <a:solidFill>
                <a:srgbClr val="0070C0"/>
              </a:solidFill>
            </a:endParaRPr>
          </a:p>
          <a:p>
            <a:r>
              <a:rPr lang="kk-KZ" b="1" dirty="0" smtClean="0">
                <a:solidFill>
                  <a:srgbClr val="002060"/>
                </a:solidFill>
              </a:rPr>
              <a:t>2</a:t>
            </a:r>
            <a:r>
              <a:rPr lang="kk-KZ" dirty="0" smtClean="0">
                <a:solidFill>
                  <a:srgbClr val="002060"/>
                </a:solidFill>
              </a:rPr>
              <a:t>-</a:t>
            </a:r>
            <a:r>
              <a:rPr lang="kk-KZ" b="1" dirty="0" smtClean="0">
                <a:solidFill>
                  <a:srgbClr val="002060"/>
                </a:solidFill>
              </a:rPr>
              <a:t>сынып </a:t>
            </a:r>
            <a:r>
              <a:rPr lang="kk-KZ" dirty="0" smtClean="0">
                <a:solidFill>
                  <a:srgbClr val="002060"/>
                </a:solidFill>
              </a:rPr>
              <a:t>«Мал шаруашылығы» тақырыбының мәтінін</a:t>
            </a:r>
            <a:r>
              <a:rPr lang="kk-KZ" b="1" dirty="0" smtClean="0">
                <a:solidFill>
                  <a:srgbClr val="002060"/>
                </a:solidFill>
              </a:rPr>
              <a:t> </a:t>
            </a:r>
            <a:r>
              <a:rPr lang="kk-KZ" dirty="0" smtClean="0">
                <a:solidFill>
                  <a:srgbClr val="002060"/>
                </a:solidFill>
              </a:rPr>
              <a:t>оқу, мазмұнын айту, сұрақтарға жауап беру</a:t>
            </a:r>
            <a:r>
              <a:rPr lang="kk-KZ" b="1" dirty="0" smtClean="0">
                <a:solidFill>
                  <a:srgbClr val="002060"/>
                </a:solidFill>
              </a:rPr>
              <a:t>                                                                                        4-сынып</a:t>
            </a:r>
            <a:endParaRPr lang="ru-RU" dirty="0" smtClean="0">
              <a:solidFill>
                <a:srgbClr val="002060"/>
              </a:solidFill>
            </a:endParaRPr>
          </a:p>
          <a:p>
            <a:pPr>
              <a:buNone/>
            </a:pPr>
            <a:r>
              <a:rPr lang="kk-KZ" dirty="0" smtClean="0"/>
              <a:t>  </a:t>
            </a:r>
            <a:r>
              <a:rPr lang="kk-KZ" b="1" dirty="0" smtClean="0">
                <a:solidFill>
                  <a:schemeClr val="accent1">
                    <a:lumMod val="75000"/>
                  </a:schemeClr>
                </a:solidFill>
              </a:rPr>
              <a:t>«Егіншілік пен мал шаруашылығы ».                                   Бет 86-87 оқу,сұрақтарды талдау</a:t>
            </a:r>
            <a:endParaRPr lang="ru-RU" b="1" dirty="0" smtClean="0">
              <a:solidFill>
                <a:schemeClr val="accent1">
                  <a:lumMod val="75000"/>
                </a:schemeClr>
              </a:solidFill>
            </a:endParaRPr>
          </a:p>
          <a:p>
            <a:r>
              <a:rPr lang="kk-KZ" dirty="0" smtClean="0"/>
              <a:t> </a:t>
            </a:r>
            <a:endParaRPr lang="ru-RU" dirty="0" smtClean="0"/>
          </a:p>
          <a:p>
            <a:endParaRPr lang="ru-RU" b="1" dirty="0">
              <a:latin typeface="Times New Roman" pitchFamily="18" charset="0"/>
              <a:cs typeface="Times New Roman" pitchFamily="18" charset="0"/>
            </a:endParaRPr>
          </a:p>
        </p:txBody>
      </p:sp>
      <p:sp>
        <p:nvSpPr>
          <p:cNvPr id="4" name="AutoShape 4"/>
          <p:cNvSpPr>
            <a:spLocks noGrp="1" noChangeArrowheads="1"/>
          </p:cNvSpPr>
          <p:nvPr>
            <p:ph type="title"/>
          </p:nvPr>
        </p:nvSpPr>
        <p:spPr bwMode="auto">
          <a:xfrm>
            <a:off x="457200" y="274638"/>
            <a:ext cx="8258204" cy="296842"/>
          </a:xfrm>
          <a:prstGeom prst="octagon">
            <a:avLst>
              <a:gd name="adj" fmla="val 3525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normAutofit fontScale="90000"/>
          </a:bodyPr>
          <a:lstStyle/>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Сабақтың барысы: Ұйымдастыру бөлімі а. Психологиялық дайындық б. Тірек білімдері"/>
          <p:cNvPicPr>
            <a:picLocks noChangeAspect="1" noChangeArrowheads="1"/>
          </p:cNvPicPr>
          <p:nvPr/>
        </p:nvPicPr>
        <p:blipFill>
          <a:blip r:embed="rId6"/>
          <a:srcRect l="73935" b="76021"/>
          <a:stretch>
            <a:fillRect/>
          </a:stretch>
        </p:blipFill>
        <p:spPr bwMode="auto">
          <a:xfrm>
            <a:off x="7215206" y="5572140"/>
            <a:ext cx="1435079" cy="990165"/>
          </a:xfrm>
          <a:prstGeom prst="rect">
            <a:avLst/>
          </a:prstGeom>
          <a:noFill/>
        </p:spPr>
      </p:pic>
      <p:pic>
        <p:nvPicPr>
          <p:cNvPr id="6" name="Picture 2" descr="Сабақтың барысы: Ұйымдастыру бөлімі а. Психологиялық дайындық б. Тірек білімдері"/>
          <p:cNvPicPr>
            <a:picLocks noChangeAspect="1" noChangeArrowheads="1"/>
          </p:cNvPicPr>
          <p:nvPr/>
        </p:nvPicPr>
        <p:blipFill>
          <a:blip r:embed="rId6"/>
          <a:srcRect l="73935" b="76021"/>
          <a:stretch>
            <a:fillRect/>
          </a:stretch>
        </p:blipFill>
        <p:spPr bwMode="auto">
          <a:xfrm>
            <a:off x="285720" y="5572140"/>
            <a:ext cx="1449490" cy="1000108"/>
          </a:xfrm>
          <a:prstGeom prst="rect">
            <a:avLst/>
          </a:prstGeom>
          <a:noFill/>
        </p:spPr>
      </p:pic>
      <p:pic>
        <p:nvPicPr>
          <p:cNvPr id="7" name="Picture 5" descr="fairyln"/>
          <p:cNvPicPr>
            <a:picLocks noChangeAspect="1" noChangeArrowheads="1" noCrop="1"/>
          </p:cNvPicPr>
          <p:nvPr/>
        </p:nvPicPr>
        <p:blipFill>
          <a:blip r:embed="rId7"/>
          <a:srcRect/>
          <a:stretch>
            <a:fillRect/>
          </a:stretch>
        </p:blipFill>
        <p:spPr bwMode="auto">
          <a:xfrm>
            <a:off x="0" y="0"/>
            <a:ext cx="8929718" cy="714356"/>
          </a:xfrm>
          <a:prstGeom prst="rect">
            <a:avLst/>
          </a:prstGeom>
          <a:noFill/>
          <a:ln w="9525">
            <a:noFill/>
            <a:miter lim="800000"/>
            <a:headEnd/>
            <a:tailEnd/>
          </a:ln>
        </p:spPr>
      </p:pic>
      <p:pic>
        <p:nvPicPr>
          <p:cNvPr id="8" name="Picture 5" descr="fairyln"/>
          <p:cNvPicPr>
            <a:picLocks noChangeAspect="1" noChangeArrowheads="1" noCrop="1"/>
          </p:cNvPicPr>
          <p:nvPr/>
        </p:nvPicPr>
        <p:blipFill>
          <a:blip r:embed="rId7"/>
          <a:srcRect/>
          <a:stretch>
            <a:fillRect/>
          </a:stretch>
        </p:blipFill>
        <p:spPr bwMode="auto">
          <a:xfrm>
            <a:off x="1928794" y="5857892"/>
            <a:ext cx="5214974" cy="78581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3">
              <a:lumMod val="20000"/>
              <a:lumOff val="80000"/>
            </a:schemeClr>
          </a:solidFill>
        </p:spPr>
        <p:txBody>
          <a:bodyPr>
            <a:normAutofit/>
          </a:bodyPr>
          <a:lstStyle/>
          <a:p>
            <a:r>
              <a:rPr lang="kk-KZ" sz="3200" b="1" dirty="0" smtClean="0">
                <a:solidFill>
                  <a:schemeClr val="tx2">
                    <a:lumMod val="75000"/>
                  </a:schemeClr>
                </a:solidFill>
              </a:rPr>
              <a:t>Сабақ барысы:</a:t>
            </a:r>
            <a:r>
              <a:rPr lang="kk-KZ" sz="3200" dirty="0" smtClean="0">
                <a:solidFill>
                  <a:schemeClr val="tx2">
                    <a:lumMod val="75000"/>
                  </a:schemeClr>
                </a:solidFill>
              </a:rPr>
              <a:t/>
            </a:r>
            <a:br>
              <a:rPr lang="kk-KZ" sz="3200" dirty="0" smtClean="0">
                <a:solidFill>
                  <a:schemeClr val="tx2">
                    <a:lumMod val="75000"/>
                  </a:schemeClr>
                </a:solidFill>
              </a:rPr>
            </a:br>
            <a:r>
              <a:rPr lang="kk-KZ" sz="2400" dirty="0" smtClean="0">
                <a:solidFill>
                  <a:schemeClr val="tx2">
                    <a:lumMod val="75000"/>
                  </a:schemeClr>
                </a:solidFill>
                <a:latin typeface="Times New Roman" pitchFamily="18" charset="0"/>
                <a:cs typeface="Times New Roman" pitchFamily="18" charset="0"/>
              </a:rPr>
              <a:t>Ұйымдастыру кезең</a:t>
            </a:r>
            <a:br>
              <a:rPr lang="kk-KZ" sz="2400" dirty="0" smtClean="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Психологиялық дайындық</a:t>
            </a:r>
            <a:br>
              <a:rPr lang="kk-KZ" sz="2400" dirty="0" smtClean="0">
                <a:solidFill>
                  <a:schemeClr val="tx2">
                    <a:lumMod val="75000"/>
                  </a:schemeClr>
                </a:solidFill>
                <a:latin typeface="Times New Roman" pitchFamily="18" charset="0"/>
                <a:cs typeface="Times New Roman" pitchFamily="18" charset="0"/>
              </a:rPr>
            </a:br>
            <a:r>
              <a:rPr lang="kk-KZ" sz="2400" dirty="0" smtClean="0">
                <a:solidFill>
                  <a:schemeClr val="tx2">
                    <a:lumMod val="75000"/>
                  </a:schemeClr>
                </a:solidFill>
                <a:latin typeface="Times New Roman" pitchFamily="18" charset="0"/>
                <a:cs typeface="Times New Roman" pitchFamily="18" charset="0"/>
              </a:rPr>
              <a:t> </a:t>
            </a:r>
            <a:r>
              <a:rPr lang="kk-KZ" sz="2400" b="1" dirty="0" smtClean="0">
                <a:solidFill>
                  <a:schemeClr val="tx2">
                    <a:lumMod val="75000"/>
                  </a:schemeClr>
                </a:solidFill>
                <a:latin typeface="Times New Roman" pitchFamily="18" charset="0"/>
                <a:cs typeface="Times New Roman" pitchFamily="18" charset="0"/>
              </a:rPr>
              <a:t>Үй тапсырмасын тексеру</a:t>
            </a: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Кіріктірілген бөлімі</a:t>
            </a: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Жаңа </a:t>
            </a:r>
            <a:r>
              <a:rPr lang="kk-KZ" sz="1800" b="1" dirty="0" smtClean="0">
                <a:solidFill>
                  <a:schemeClr val="tx2">
                    <a:lumMod val="75000"/>
                  </a:schemeClr>
                </a:solidFill>
                <a:latin typeface="Times New Roman" pitchFamily="18" charset="0"/>
                <a:cs typeface="Times New Roman" pitchFamily="18" charset="0"/>
              </a:rPr>
              <a:t>сабақ(2,4сынып</a:t>
            </a:r>
            <a:r>
              <a:rPr lang="kk-KZ" sz="1800" dirty="0" smtClean="0">
                <a:solidFill>
                  <a:schemeClr val="tx2">
                    <a:lumMod val="75000"/>
                  </a:schemeClr>
                </a:solidFill>
                <a:latin typeface="Times New Roman" pitchFamily="18" charset="0"/>
                <a:cs typeface="Times New Roman" pitchFamily="18" charset="0"/>
              </a:rPr>
              <a:t>)</a:t>
            </a: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6.Сергіту сәті</a:t>
            </a: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Оқулықпен жұмыс</a:t>
            </a:r>
            <a:r>
              <a:rPr lang="kk-KZ" sz="2400" dirty="0" smtClean="0">
                <a:solidFill>
                  <a:schemeClr val="tx2">
                    <a:lumMod val="75000"/>
                  </a:schemeClr>
                </a:solidFill>
                <a:latin typeface="Times New Roman" pitchFamily="18" charset="0"/>
                <a:cs typeface="Times New Roman" pitchFamily="18" charset="0"/>
              </a:rPr>
              <a:t/>
            </a:r>
            <a:br>
              <a:rPr lang="kk-KZ" sz="2400"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Қорытынды</a:t>
            </a:r>
            <a:br>
              <a:rPr lang="kk-KZ" sz="2400" b="1"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Бағалау </a:t>
            </a:r>
            <a:br>
              <a:rPr lang="kk-KZ" sz="2400" b="1" dirty="0" smtClean="0">
                <a:solidFill>
                  <a:schemeClr val="tx2">
                    <a:lumMod val="75000"/>
                  </a:schemeClr>
                </a:solidFill>
                <a:latin typeface="Times New Roman" pitchFamily="18" charset="0"/>
                <a:cs typeface="Times New Roman" pitchFamily="18" charset="0"/>
              </a:rPr>
            </a:br>
            <a:r>
              <a:rPr lang="kk-KZ" sz="2400" b="1" dirty="0" smtClean="0">
                <a:solidFill>
                  <a:schemeClr val="tx2">
                    <a:lumMod val="75000"/>
                  </a:schemeClr>
                </a:solidFill>
                <a:latin typeface="Times New Roman" pitchFamily="18" charset="0"/>
                <a:cs typeface="Times New Roman" pitchFamily="18" charset="0"/>
              </a:rPr>
              <a:t>Үйге тапсырма</a:t>
            </a:r>
            <a:r>
              <a:rPr lang="kk-KZ" sz="3200" b="1" dirty="0" smtClean="0">
                <a:solidFill>
                  <a:schemeClr val="tx2">
                    <a:lumMod val="75000"/>
                  </a:schemeClr>
                </a:solidFill>
                <a:latin typeface="Times New Roman" pitchFamily="18" charset="0"/>
                <a:cs typeface="Times New Roman" pitchFamily="18" charset="0"/>
              </a:rPr>
              <a:t/>
            </a:r>
            <a:br>
              <a:rPr lang="kk-KZ" sz="3200" b="1" dirty="0" smtClean="0">
                <a:solidFill>
                  <a:schemeClr val="tx2">
                    <a:lumMod val="75000"/>
                  </a:schemeClr>
                </a:solidFill>
                <a:latin typeface="Times New Roman" pitchFamily="18" charset="0"/>
                <a:cs typeface="Times New Roman" pitchFamily="18" charset="0"/>
              </a:rPr>
            </a:br>
            <a:endParaRPr lang="ru-RU" sz="3200" b="1" dirty="0">
              <a:solidFill>
                <a:schemeClr val="tx2">
                  <a:lumMod val="75000"/>
                </a:schemeClr>
              </a:solidFill>
              <a:latin typeface="Times New Roman" pitchFamily="18" charset="0"/>
              <a:cs typeface="Times New Roman" pitchFamily="18" charset="0"/>
            </a:endParaRPr>
          </a:p>
        </p:txBody>
      </p:sp>
      <p:pic>
        <p:nvPicPr>
          <p:cNvPr id="4" name="Picture 2" descr="Сабақтың барысы: Ұйымдастыру бөлімі а. Психологиялық дайындық б. Тірек білімдері"/>
          <p:cNvPicPr>
            <a:picLocks noChangeAspect="1" noChangeArrowheads="1"/>
          </p:cNvPicPr>
          <p:nvPr/>
        </p:nvPicPr>
        <p:blipFill>
          <a:blip r:embed="rId3"/>
          <a:srcRect l="73935" b="76021"/>
          <a:stretch>
            <a:fillRect/>
          </a:stretch>
        </p:blipFill>
        <p:spPr bwMode="auto">
          <a:xfrm>
            <a:off x="214282" y="0"/>
            <a:ext cx="2000264" cy="1285884"/>
          </a:xfrm>
          <a:prstGeom prst="ellipse">
            <a:avLst/>
          </a:prstGeom>
          <a:ln>
            <a:noFill/>
          </a:ln>
          <a:effectLst>
            <a:softEdge rad="112500"/>
          </a:effectLst>
        </p:spPr>
      </p:pic>
      <p:pic>
        <p:nvPicPr>
          <p:cNvPr id="5" name="Picture 2" descr="Сабақтың барысы: Ұйымдастыру бөлімі а. Психологиялық дайындық б. Тірек білімдері"/>
          <p:cNvPicPr>
            <a:picLocks noChangeAspect="1" noChangeArrowheads="1"/>
          </p:cNvPicPr>
          <p:nvPr/>
        </p:nvPicPr>
        <p:blipFill>
          <a:blip r:embed="rId3"/>
          <a:srcRect l="73935" b="76021"/>
          <a:stretch>
            <a:fillRect/>
          </a:stretch>
        </p:blipFill>
        <p:spPr bwMode="auto">
          <a:xfrm>
            <a:off x="6929454" y="0"/>
            <a:ext cx="2006551" cy="1285884"/>
          </a:xfrm>
          <a:prstGeom prst="ellipse">
            <a:avLst/>
          </a:prstGeom>
          <a:ln>
            <a:noFill/>
          </a:ln>
          <a:effectLst>
            <a:softEdge rad="112500"/>
          </a:effectLst>
        </p:spPr>
      </p:pic>
      <p:pic>
        <p:nvPicPr>
          <p:cNvPr id="6" name="Picture 2" descr="Зеңгір көктем, Нұрын төккен. Ортақ біздің күніміз, Жайнап өскен, Жайдары өскен"/>
          <p:cNvPicPr>
            <a:picLocks noGrp="1" noChangeAspect="1" noChangeArrowheads="1"/>
          </p:cNvPicPr>
          <p:nvPr>
            <p:ph idx="1"/>
          </p:nvPr>
        </p:nvPicPr>
        <p:blipFill>
          <a:blip r:embed="rId4"/>
          <a:srcRect t="84602"/>
          <a:stretch>
            <a:fillRect/>
          </a:stretch>
        </p:blipFill>
        <p:spPr bwMode="auto">
          <a:xfrm>
            <a:off x="214282" y="5715016"/>
            <a:ext cx="8715436" cy="8397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4"/>
          <p:cNvSpPr>
            <a:spLocks noChangeArrowheads="1"/>
          </p:cNvSpPr>
          <p:nvPr/>
        </p:nvSpPr>
        <p:spPr bwMode="auto">
          <a:xfrm>
            <a:off x="0" y="285728"/>
            <a:ext cx="9001156" cy="928694"/>
          </a:xfrm>
          <a:prstGeom prst="octagon">
            <a:avLst>
              <a:gd name="adj" fmla="val 35254"/>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ru-RU"/>
          </a:p>
        </p:txBody>
      </p:sp>
      <p:sp>
        <p:nvSpPr>
          <p:cNvPr id="2052" name="AutoShape 6"/>
          <p:cNvSpPr>
            <a:spLocks noChangeArrowheads="1"/>
          </p:cNvSpPr>
          <p:nvPr/>
        </p:nvSpPr>
        <p:spPr bwMode="auto">
          <a:xfrm>
            <a:off x="1428728" y="285728"/>
            <a:ext cx="1143000" cy="990600"/>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sp>
        <p:nvSpPr>
          <p:cNvPr id="2053" name="AutoShape 7"/>
          <p:cNvSpPr>
            <a:spLocks noChangeArrowheads="1"/>
          </p:cNvSpPr>
          <p:nvPr/>
        </p:nvSpPr>
        <p:spPr bwMode="auto">
          <a:xfrm>
            <a:off x="2714612" y="357166"/>
            <a:ext cx="1143000" cy="990600"/>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sp>
        <p:nvSpPr>
          <p:cNvPr id="2054" name="AutoShape 8"/>
          <p:cNvSpPr>
            <a:spLocks noChangeArrowheads="1"/>
          </p:cNvSpPr>
          <p:nvPr/>
        </p:nvSpPr>
        <p:spPr bwMode="auto">
          <a:xfrm>
            <a:off x="3929058" y="357166"/>
            <a:ext cx="1143000" cy="990600"/>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sp>
        <p:nvSpPr>
          <p:cNvPr id="2055" name="AutoShape 9"/>
          <p:cNvSpPr>
            <a:spLocks noChangeArrowheads="1"/>
          </p:cNvSpPr>
          <p:nvPr/>
        </p:nvSpPr>
        <p:spPr bwMode="auto">
          <a:xfrm>
            <a:off x="5000628" y="285728"/>
            <a:ext cx="1143000" cy="990600"/>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sp>
        <p:nvSpPr>
          <p:cNvPr id="2056" name="AutoShape 10"/>
          <p:cNvSpPr>
            <a:spLocks noChangeArrowheads="1"/>
          </p:cNvSpPr>
          <p:nvPr/>
        </p:nvSpPr>
        <p:spPr bwMode="auto">
          <a:xfrm>
            <a:off x="6357950" y="357166"/>
            <a:ext cx="1143000" cy="990600"/>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sp>
        <p:nvSpPr>
          <p:cNvPr id="2058" name="Oval 12"/>
          <p:cNvSpPr>
            <a:spLocks noChangeArrowheads="1"/>
          </p:cNvSpPr>
          <p:nvPr/>
        </p:nvSpPr>
        <p:spPr bwMode="auto">
          <a:xfrm>
            <a:off x="2786050" y="1000108"/>
            <a:ext cx="5429264" cy="1571636"/>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kk-KZ" sz="4000" b="1" dirty="0" smtClean="0">
                <a:solidFill>
                  <a:srgbClr val="FF0000"/>
                </a:solidFill>
                <a:latin typeface="AsylbekM02Shelley.kz" pitchFamily="2" charset="-52"/>
              </a:rPr>
              <a:t>Психологиялық дайындық</a:t>
            </a:r>
            <a:endParaRPr lang="kk-KZ" sz="4000" dirty="0">
              <a:solidFill>
                <a:srgbClr val="FF0000"/>
              </a:solidFill>
            </a:endParaRPr>
          </a:p>
        </p:txBody>
      </p:sp>
      <p:sp>
        <p:nvSpPr>
          <p:cNvPr id="3085" name="AutoShape 13"/>
          <p:cNvSpPr>
            <a:spLocks noChangeArrowheads="1"/>
          </p:cNvSpPr>
          <p:nvPr/>
        </p:nvSpPr>
        <p:spPr bwMode="auto">
          <a:xfrm>
            <a:off x="285720" y="3071810"/>
            <a:ext cx="5786446" cy="3643338"/>
          </a:xfrm>
          <a:prstGeom prst="roundRect">
            <a:avLst>
              <a:gd name="adj" fmla="val 50000"/>
            </a:avLst>
          </a:prstGeom>
          <a:ln/>
          <a:extLst>
            <a:ext uri="{91240B29-F687-4F45-9708-019B960494DF}"/>
            <a:ext uri="{AF507438-7753-43E0-B8FC-AC1667EBCBE1}"/>
          </a:extLst>
        </p:spPr>
        <p:style>
          <a:lnRef idx="1">
            <a:schemeClr val="accent3"/>
          </a:lnRef>
          <a:fillRef idx="2">
            <a:schemeClr val="accent3"/>
          </a:fillRef>
          <a:effectRef idx="1">
            <a:schemeClr val="accent3"/>
          </a:effectRef>
          <a:fontRef idx="minor">
            <a:schemeClr val="dk1"/>
          </a:fontRef>
        </p:style>
        <p:txBody>
          <a:bodyPr wrap="none" anchor="ctr"/>
          <a:lstStyle/>
          <a:p>
            <a:pPr>
              <a:defRPr/>
            </a:pPr>
            <a:r>
              <a:rPr lang="kk-KZ" sz="2400" b="1" dirty="0" smtClean="0">
                <a:solidFill>
                  <a:srgbClr val="7030A0"/>
                </a:solidFill>
                <a:latin typeface="Times New Roman" pitchFamily="18" charset="0"/>
                <a:cs typeface="Times New Roman" pitchFamily="18" charset="0"/>
              </a:rPr>
              <a:t>Зеңгір көктем ,</a:t>
            </a:r>
          </a:p>
          <a:p>
            <a:pPr>
              <a:defRPr/>
            </a:pPr>
            <a:r>
              <a:rPr lang="kk-KZ" sz="2400" b="1" dirty="0" smtClean="0">
                <a:solidFill>
                  <a:srgbClr val="7030A0"/>
                </a:solidFill>
                <a:latin typeface="Times New Roman" pitchFamily="18" charset="0"/>
                <a:cs typeface="Times New Roman" pitchFamily="18" charset="0"/>
              </a:rPr>
              <a:t> Нұрын төккен.</a:t>
            </a:r>
          </a:p>
          <a:p>
            <a:pPr>
              <a:defRPr/>
            </a:pPr>
            <a:r>
              <a:rPr lang="kk-KZ" sz="2400" b="1" dirty="0" smtClean="0">
                <a:solidFill>
                  <a:srgbClr val="7030A0"/>
                </a:solidFill>
                <a:latin typeface="Times New Roman" pitchFamily="18" charset="0"/>
                <a:cs typeface="Times New Roman" pitchFamily="18" charset="0"/>
              </a:rPr>
              <a:t>Ортақ біздің күніміз.</a:t>
            </a:r>
          </a:p>
          <a:p>
            <a:pPr>
              <a:defRPr/>
            </a:pPr>
            <a:r>
              <a:rPr lang="kk-KZ" sz="2400" b="1" dirty="0" smtClean="0">
                <a:solidFill>
                  <a:srgbClr val="7030A0"/>
                </a:solidFill>
                <a:latin typeface="Times New Roman" pitchFamily="18" charset="0"/>
                <a:cs typeface="Times New Roman" pitchFamily="18" charset="0"/>
              </a:rPr>
              <a:t>Жайнап өскен,</a:t>
            </a:r>
          </a:p>
          <a:p>
            <a:pPr>
              <a:defRPr/>
            </a:pPr>
            <a:r>
              <a:rPr lang="kk-KZ" sz="2400" b="1" dirty="0" smtClean="0">
                <a:solidFill>
                  <a:srgbClr val="7030A0"/>
                </a:solidFill>
                <a:latin typeface="Times New Roman" pitchFamily="18" charset="0"/>
                <a:cs typeface="Times New Roman" pitchFamily="18" charset="0"/>
              </a:rPr>
              <a:t>Жайдары өскен.</a:t>
            </a:r>
          </a:p>
          <a:p>
            <a:pPr>
              <a:defRPr/>
            </a:pPr>
            <a:r>
              <a:rPr lang="kk-KZ" sz="2400" b="1" dirty="0" smtClean="0">
                <a:solidFill>
                  <a:srgbClr val="7030A0"/>
                </a:solidFill>
                <a:latin typeface="Times New Roman" pitchFamily="18" charset="0"/>
                <a:cs typeface="Times New Roman" pitchFamily="18" charset="0"/>
              </a:rPr>
              <a:t>Біз өмірдің гүліміз.</a:t>
            </a:r>
          </a:p>
          <a:p>
            <a:pPr>
              <a:defRPr/>
            </a:pPr>
            <a:endParaRPr lang="ru-RU" sz="2800" dirty="0">
              <a:solidFill>
                <a:srgbClr val="7030A0"/>
              </a:solidFill>
              <a:latin typeface="Times New Roman" pitchFamily="18" charset="0"/>
              <a:cs typeface="Times New Roman" pitchFamily="18" charset="0"/>
            </a:endParaRPr>
          </a:p>
        </p:txBody>
      </p:sp>
      <p:sp>
        <p:nvSpPr>
          <p:cNvPr id="2060" name="WordArt 14"/>
          <p:cNvSpPr>
            <a:spLocks noChangeArrowheads="1" noChangeShapeType="1" noTextEdit="1"/>
          </p:cNvSpPr>
          <p:nvPr/>
        </p:nvSpPr>
        <p:spPr bwMode="auto">
          <a:xfrm>
            <a:off x="1524000" y="2133600"/>
            <a:ext cx="2819400" cy="990600"/>
          </a:xfrm>
          <a:prstGeom prst="rect">
            <a:avLst/>
          </a:prstGeom>
        </p:spPr>
        <p:txBody>
          <a:bodyPr wrap="none" fromWordArt="1">
            <a:prstTxWarp prst="textDeflate">
              <a:avLst>
                <a:gd name="adj" fmla="val 18750"/>
              </a:avLst>
            </a:prstTxWarp>
          </a:bodyPr>
          <a:lstStyle/>
          <a:p>
            <a:pPr algn="ctr"/>
            <a:endParaRPr lang="ru-RU" sz="3600" b="1" kern="10" dirty="0">
              <a:ln w="9525">
                <a:solidFill>
                  <a:srgbClr val="0000FF"/>
                </a:solidFill>
                <a:round/>
                <a:headEnd/>
                <a:tailEnd/>
              </a:ln>
              <a:solidFill>
                <a:srgbClr val="0066FF"/>
              </a:solidFill>
              <a:latin typeface="Arial"/>
              <a:cs typeface="Arial"/>
            </a:endParaRPr>
          </a:p>
        </p:txBody>
      </p:sp>
      <p:pic>
        <p:nvPicPr>
          <p:cNvPr id="2062" name="Picture 7" descr="j0343345"/>
          <p:cNvPicPr>
            <a:picLocks noChangeAspect="1" noChangeArrowheads="1"/>
          </p:cNvPicPr>
          <p:nvPr/>
        </p:nvPicPr>
        <p:blipFill>
          <a:blip r:embed="rId2"/>
          <a:srcRect/>
          <a:stretch>
            <a:fillRect/>
          </a:stretch>
        </p:blipFill>
        <p:spPr bwMode="auto">
          <a:xfrm>
            <a:off x="6151572" y="2500306"/>
            <a:ext cx="2992428" cy="2889248"/>
          </a:xfrm>
          <a:prstGeom prst="rect">
            <a:avLst/>
          </a:prstGeom>
          <a:noFill/>
          <a:ln w="9525">
            <a:noFill/>
            <a:miter lim="800000"/>
            <a:headEnd/>
            <a:tailEnd/>
          </a:ln>
        </p:spPr>
      </p:pic>
      <p:sp>
        <p:nvSpPr>
          <p:cNvPr id="17" name="AutoShape 5"/>
          <p:cNvSpPr>
            <a:spLocks noChangeArrowheads="1"/>
          </p:cNvSpPr>
          <p:nvPr/>
        </p:nvSpPr>
        <p:spPr bwMode="auto">
          <a:xfrm>
            <a:off x="357158" y="357166"/>
            <a:ext cx="1143000" cy="900098"/>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sp>
        <p:nvSpPr>
          <p:cNvPr id="19" name="AutoShape 11"/>
          <p:cNvSpPr>
            <a:spLocks noChangeArrowheads="1"/>
          </p:cNvSpPr>
          <p:nvPr/>
        </p:nvSpPr>
        <p:spPr bwMode="auto">
          <a:xfrm>
            <a:off x="7643834" y="357166"/>
            <a:ext cx="1143000" cy="990600"/>
          </a:xfrm>
          <a:prstGeom prst="sun">
            <a:avLst>
              <a:gd name="adj" fmla="val 25000"/>
            </a:avLst>
          </a:prstGeom>
          <a:gradFill rotWithShape="1">
            <a:gsLst>
              <a:gs pos="0">
                <a:srgbClr val="CC99FF"/>
              </a:gs>
              <a:gs pos="100000">
                <a:srgbClr val="FFFFCC"/>
              </a:gs>
            </a:gsLst>
            <a:path path="rect">
              <a:fillToRect l="50000" t="50000" r="50000" b="50000"/>
            </a:path>
          </a:gradFill>
          <a:ln w="9525">
            <a:noFill/>
            <a:miter lim="800000"/>
            <a:headEnd/>
            <a:tailEnd/>
          </a:ln>
        </p:spPr>
        <p:txBody>
          <a:bodyPr wrap="none" anchor="ctr"/>
          <a:lstStyle/>
          <a:p>
            <a:endParaRPr lang="ru-RU"/>
          </a:p>
        </p:txBody>
      </p:sp>
      <p:pic>
        <p:nvPicPr>
          <p:cNvPr id="18" name="Рисунок 19" descr="кун.gif"/>
          <p:cNvPicPr>
            <a:picLocks noChangeAspect="1"/>
          </p:cNvPicPr>
          <p:nvPr/>
        </p:nvPicPr>
        <p:blipFill>
          <a:blip r:embed="rId3"/>
          <a:srcRect/>
          <a:stretch>
            <a:fillRect/>
          </a:stretch>
        </p:blipFill>
        <p:spPr bwMode="auto">
          <a:xfrm>
            <a:off x="357158" y="1214422"/>
            <a:ext cx="2832340" cy="16430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anim calcmode="lin" valueType="num">
                                      <p:cBhvr>
                                        <p:cTn id="8" dur="1200" fill="hold"/>
                                        <p:tgtEl>
                                          <p:spTgt spid="18"/>
                                        </p:tgtEl>
                                        <p:attrNameLst>
                                          <p:attrName>ppt_x</p:attrName>
                                        </p:attrNameLst>
                                      </p:cBhvr>
                                      <p:tavLst>
                                        <p:tav tm="0">
                                          <p:val>
                                            <p:strVal val="#ppt_x"/>
                                          </p:val>
                                        </p:tav>
                                        <p:tav tm="100000">
                                          <p:val>
                                            <p:strVal val="#ppt_x"/>
                                          </p:val>
                                        </p:tav>
                                      </p:tavLst>
                                    </p:anim>
                                    <p:anim calcmode="lin" valueType="num">
                                      <p:cBhvr>
                                        <p:cTn id="9" dur="1200" fill="hold"/>
                                        <p:tgtEl>
                                          <p:spTgt spid="18"/>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0" y="285728"/>
            <a:ext cx="9144000" cy="6286544"/>
            <a:chOff x="-522" y="192"/>
            <a:chExt cx="5946" cy="432"/>
          </a:xfrm>
          <a:solidFill>
            <a:schemeClr val="accent3">
              <a:lumMod val="40000"/>
              <a:lumOff val="60000"/>
            </a:schemeClr>
          </a:solidFill>
        </p:grpSpPr>
        <p:sp>
          <p:nvSpPr>
            <p:cNvPr id="7177" name="AutoShape 5"/>
            <p:cNvSpPr>
              <a:spLocks noChangeArrowheads="1"/>
            </p:cNvSpPr>
            <p:nvPr/>
          </p:nvSpPr>
          <p:spPr bwMode="auto">
            <a:xfrm>
              <a:off x="240" y="192"/>
              <a:ext cx="5184" cy="432"/>
            </a:xfrm>
            <a:prstGeom prst="roundRect">
              <a:avLst>
                <a:gd name="adj" fmla="val 50000"/>
              </a:avLst>
            </a:prstGeom>
            <a:grpFill/>
            <a:ln w="9525">
              <a:noFill/>
              <a:round/>
              <a:headEnd/>
              <a:tailEnd/>
            </a:ln>
          </p:spPr>
          <p:txBody>
            <a:bodyPr wrap="none" anchor="ctr"/>
            <a:lstStyle/>
            <a:p>
              <a:endParaRPr lang="ru-RU"/>
            </a:p>
          </p:txBody>
        </p:sp>
        <p:sp>
          <p:nvSpPr>
            <p:cNvPr id="7178" name="Oval 6"/>
            <p:cNvSpPr>
              <a:spLocks noChangeArrowheads="1"/>
            </p:cNvSpPr>
            <p:nvPr/>
          </p:nvSpPr>
          <p:spPr bwMode="auto">
            <a:xfrm>
              <a:off x="240" y="192"/>
              <a:ext cx="432" cy="432"/>
            </a:xfrm>
            <a:prstGeom prst="ellipse">
              <a:avLst/>
            </a:prstGeom>
            <a:grpFill/>
            <a:ln w="9525">
              <a:noFill/>
              <a:round/>
              <a:headEnd/>
              <a:tailEnd/>
            </a:ln>
          </p:spPr>
          <p:txBody>
            <a:bodyPr wrap="none" anchor="ctr"/>
            <a:lstStyle/>
            <a:p>
              <a:endParaRPr lang="ru-RU"/>
            </a:p>
          </p:txBody>
        </p:sp>
        <p:sp>
          <p:nvSpPr>
            <p:cNvPr id="7179" name="Oval 7"/>
            <p:cNvSpPr>
              <a:spLocks noChangeArrowheads="1"/>
            </p:cNvSpPr>
            <p:nvPr/>
          </p:nvSpPr>
          <p:spPr bwMode="auto">
            <a:xfrm>
              <a:off x="672" y="192"/>
              <a:ext cx="432" cy="432"/>
            </a:xfrm>
            <a:prstGeom prst="ellipse">
              <a:avLst/>
            </a:prstGeom>
            <a:grpFill/>
            <a:ln w="9525">
              <a:noFill/>
              <a:round/>
              <a:headEnd/>
              <a:tailEnd/>
            </a:ln>
          </p:spPr>
          <p:txBody>
            <a:bodyPr wrap="none" anchor="ctr"/>
            <a:lstStyle/>
            <a:p>
              <a:endParaRPr lang="ru-RU"/>
            </a:p>
          </p:txBody>
        </p:sp>
        <p:sp>
          <p:nvSpPr>
            <p:cNvPr id="7180" name="Oval 8"/>
            <p:cNvSpPr>
              <a:spLocks noChangeArrowheads="1"/>
            </p:cNvSpPr>
            <p:nvPr/>
          </p:nvSpPr>
          <p:spPr bwMode="auto">
            <a:xfrm rot="5789859">
              <a:off x="1295" y="-1435"/>
              <a:ext cx="51" cy="3686"/>
            </a:xfrm>
            <a:prstGeom prst="ellipse">
              <a:avLst/>
            </a:prstGeom>
            <a:grpFill/>
            <a:ln w="9525">
              <a:noFill/>
              <a:round/>
              <a:headEnd/>
              <a:tailEnd/>
            </a:ln>
          </p:spPr>
          <p:txBody>
            <a:bodyPr wrap="none" anchor="ctr"/>
            <a:lstStyle/>
            <a:p>
              <a:endParaRPr lang="ru-RU"/>
            </a:p>
          </p:txBody>
        </p:sp>
        <p:sp>
          <p:nvSpPr>
            <p:cNvPr id="7181" name="Oval 9"/>
            <p:cNvSpPr>
              <a:spLocks noChangeArrowheads="1"/>
            </p:cNvSpPr>
            <p:nvPr/>
          </p:nvSpPr>
          <p:spPr bwMode="auto">
            <a:xfrm>
              <a:off x="1536" y="192"/>
              <a:ext cx="432" cy="432"/>
            </a:xfrm>
            <a:prstGeom prst="ellipse">
              <a:avLst/>
            </a:prstGeom>
            <a:grpFill/>
            <a:ln w="9525">
              <a:noFill/>
              <a:round/>
              <a:headEnd/>
              <a:tailEnd/>
            </a:ln>
          </p:spPr>
          <p:txBody>
            <a:bodyPr wrap="none" anchor="ctr"/>
            <a:lstStyle/>
            <a:p>
              <a:endParaRPr lang="ru-RU"/>
            </a:p>
          </p:txBody>
        </p:sp>
        <p:sp>
          <p:nvSpPr>
            <p:cNvPr id="7182" name="Oval 10"/>
            <p:cNvSpPr>
              <a:spLocks noChangeArrowheads="1"/>
            </p:cNvSpPr>
            <p:nvPr/>
          </p:nvSpPr>
          <p:spPr bwMode="auto">
            <a:xfrm>
              <a:off x="1968" y="192"/>
              <a:ext cx="418" cy="366"/>
            </a:xfrm>
            <a:prstGeom prst="ellipse">
              <a:avLst/>
            </a:prstGeom>
            <a:grpFill/>
            <a:ln w="9525">
              <a:noFill/>
              <a:round/>
              <a:headEnd/>
              <a:tailEnd/>
            </a:ln>
          </p:spPr>
          <p:txBody>
            <a:bodyPr wrap="none" anchor="ctr"/>
            <a:lstStyle/>
            <a:p>
              <a:endParaRPr lang="ru-RU"/>
            </a:p>
          </p:txBody>
        </p:sp>
        <p:sp>
          <p:nvSpPr>
            <p:cNvPr id="7183" name="Oval 11"/>
            <p:cNvSpPr>
              <a:spLocks noChangeArrowheads="1"/>
            </p:cNvSpPr>
            <p:nvPr/>
          </p:nvSpPr>
          <p:spPr bwMode="auto">
            <a:xfrm>
              <a:off x="2400" y="192"/>
              <a:ext cx="432" cy="432"/>
            </a:xfrm>
            <a:prstGeom prst="ellipse">
              <a:avLst/>
            </a:prstGeom>
            <a:grpFill/>
            <a:ln w="9525">
              <a:noFill/>
              <a:round/>
              <a:headEnd/>
              <a:tailEnd/>
            </a:ln>
          </p:spPr>
          <p:txBody>
            <a:bodyPr wrap="none" anchor="ctr"/>
            <a:lstStyle/>
            <a:p>
              <a:endParaRPr lang="ru-RU"/>
            </a:p>
          </p:txBody>
        </p:sp>
        <p:sp>
          <p:nvSpPr>
            <p:cNvPr id="7184" name="Oval 12"/>
            <p:cNvSpPr>
              <a:spLocks noChangeArrowheads="1"/>
            </p:cNvSpPr>
            <p:nvPr/>
          </p:nvSpPr>
          <p:spPr bwMode="auto">
            <a:xfrm>
              <a:off x="2832" y="192"/>
              <a:ext cx="432" cy="432"/>
            </a:xfrm>
            <a:prstGeom prst="ellipse">
              <a:avLst/>
            </a:prstGeom>
            <a:grpFill/>
            <a:ln w="9525">
              <a:noFill/>
              <a:round/>
              <a:headEnd/>
              <a:tailEnd/>
            </a:ln>
          </p:spPr>
          <p:txBody>
            <a:bodyPr wrap="none" anchor="ctr"/>
            <a:lstStyle/>
            <a:p>
              <a:endParaRPr lang="ru-RU"/>
            </a:p>
          </p:txBody>
        </p:sp>
        <p:sp>
          <p:nvSpPr>
            <p:cNvPr id="7185" name="Oval 13"/>
            <p:cNvSpPr>
              <a:spLocks noChangeArrowheads="1"/>
            </p:cNvSpPr>
            <p:nvPr/>
          </p:nvSpPr>
          <p:spPr bwMode="auto">
            <a:xfrm>
              <a:off x="3264" y="192"/>
              <a:ext cx="432" cy="432"/>
            </a:xfrm>
            <a:prstGeom prst="ellipse">
              <a:avLst/>
            </a:prstGeom>
            <a:grpFill/>
            <a:ln w="9525">
              <a:noFill/>
              <a:round/>
              <a:headEnd/>
              <a:tailEnd/>
            </a:ln>
          </p:spPr>
          <p:txBody>
            <a:bodyPr wrap="none" anchor="ctr"/>
            <a:lstStyle/>
            <a:p>
              <a:endParaRPr lang="ru-RU"/>
            </a:p>
          </p:txBody>
        </p:sp>
        <p:sp>
          <p:nvSpPr>
            <p:cNvPr id="7186" name="Oval 14"/>
            <p:cNvSpPr>
              <a:spLocks noChangeArrowheads="1"/>
            </p:cNvSpPr>
            <p:nvPr/>
          </p:nvSpPr>
          <p:spPr bwMode="auto">
            <a:xfrm>
              <a:off x="3696" y="192"/>
              <a:ext cx="432" cy="432"/>
            </a:xfrm>
            <a:prstGeom prst="ellipse">
              <a:avLst/>
            </a:prstGeom>
            <a:grpFill/>
            <a:ln w="9525">
              <a:noFill/>
              <a:round/>
              <a:headEnd/>
              <a:tailEnd/>
            </a:ln>
          </p:spPr>
          <p:txBody>
            <a:bodyPr wrap="none" anchor="ctr"/>
            <a:lstStyle/>
            <a:p>
              <a:endParaRPr lang="ru-RU"/>
            </a:p>
          </p:txBody>
        </p:sp>
        <p:sp>
          <p:nvSpPr>
            <p:cNvPr id="7187" name="Oval 15"/>
            <p:cNvSpPr>
              <a:spLocks noChangeArrowheads="1"/>
            </p:cNvSpPr>
            <p:nvPr/>
          </p:nvSpPr>
          <p:spPr bwMode="auto">
            <a:xfrm>
              <a:off x="4128" y="192"/>
              <a:ext cx="432" cy="432"/>
            </a:xfrm>
            <a:prstGeom prst="ellipse">
              <a:avLst/>
            </a:prstGeom>
            <a:grpFill/>
            <a:ln w="9525">
              <a:noFill/>
              <a:round/>
              <a:headEnd/>
              <a:tailEnd/>
            </a:ln>
          </p:spPr>
          <p:txBody>
            <a:bodyPr wrap="none" anchor="ctr"/>
            <a:lstStyle/>
            <a:p>
              <a:endParaRPr lang="ru-RU"/>
            </a:p>
          </p:txBody>
        </p:sp>
        <p:sp>
          <p:nvSpPr>
            <p:cNvPr id="7188" name="Oval 16"/>
            <p:cNvSpPr>
              <a:spLocks noChangeArrowheads="1"/>
            </p:cNvSpPr>
            <p:nvPr/>
          </p:nvSpPr>
          <p:spPr bwMode="auto">
            <a:xfrm>
              <a:off x="4560" y="192"/>
              <a:ext cx="432" cy="432"/>
            </a:xfrm>
            <a:prstGeom prst="ellipse">
              <a:avLst/>
            </a:prstGeom>
            <a:grpFill/>
            <a:ln w="9525">
              <a:noFill/>
              <a:round/>
              <a:headEnd/>
              <a:tailEnd/>
            </a:ln>
          </p:spPr>
          <p:txBody>
            <a:bodyPr wrap="none" anchor="ctr"/>
            <a:lstStyle/>
            <a:p>
              <a:endParaRPr lang="ru-RU"/>
            </a:p>
          </p:txBody>
        </p:sp>
        <p:sp>
          <p:nvSpPr>
            <p:cNvPr id="7189" name="Oval 17"/>
            <p:cNvSpPr>
              <a:spLocks noChangeArrowheads="1"/>
            </p:cNvSpPr>
            <p:nvPr/>
          </p:nvSpPr>
          <p:spPr bwMode="auto">
            <a:xfrm>
              <a:off x="4992" y="192"/>
              <a:ext cx="432" cy="432"/>
            </a:xfrm>
            <a:prstGeom prst="ellipse">
              <a:avLst/>
            </a:prstGeom>
            <a:grpFill/>
            <a:ln w="9525">
              <a:noFill/>
              <a:round/>
              <a:headEnd/>
              <a:tailEnd/>
            </a:ln>
          </p:spPr>
          <p:txBody>
            <a:bodyPr wrap="none" anchor="ctr"/>
            <a:lstStyle/>
            <a:p>
              <a:endParaRPr lang="ru-RU"/>
            </a:p>
          </p:txBody>
        </p:sp>
      </p:grpSp>
      <p:sp>
        <p:nvSpPr>
          <p:cNvPr id="7171" name="Oval 34"/>
          <p:cNvSpPr>
            <a:spLocks noChangeArrowheads="1"/>
          </p:cNvSpPr>
          <p:nvPr/>
        </p:nvSpPr>
        <p:spPr bwMode="auto">
          <a:xfrm>
            <a:off x="1500166" y="428604"/>
            <a:ext cx="4648200" cy="1143008"/>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kk-KZ" sz="3200" dirty="0" smtClean="0">
                <a:solidFill>
                  <a:srgbClr val="002060"/>
                </a:solidFill>
                <a:latin typeface="Times New Roman" pitchFamily="18" charset="0"/>
                <a:cs typeface="Times New Roman" pitchFamily="18" charset="0"/>
              </a:rPr>
              <a:t>Үй тапсырмасы</a:t>
            </a:r>
            <a:endParaRPr lang="ru-RU" sz="3200" dirty="0"/>
          </a:p>
        </p:txBody>
      </p:sp>
      <p:sp>
        <p:nvSpPr>
          <p:cNvPr id="7172" name="WordArt 35"/>
          <p:cNvSpPr>
            <a:spLocks noChangeArrowheads="1" noChangeShapeType="1" noTextEdit="1"/>
          </p:cNvSpPr>
          <p:nvPr/>
        </p:nvSpPr>
        <p:spPr bwMode="auto">
          <a:xfrm>
            <a:off x="1714480" y="285728"/>
            <a:ext cx="3810000" cy="762000"/>
          </a:xfrm>
          <a:prstGeom prst="rect">
            <a:avLst/>
          </a:prstGeom>
        </p:spPr>
        <p:txBody>
          <a:bodyPr wrap="none" fromWordArt="1">
            <a:prstTxWarp prst="textDeflate">
              <a:avLst>
                <a:gd name="adj" fmla="val 18750"/>
              </a:avLst>
            </a:prstTxWarp>
          </a:bodyPr>
          <a:lstStyle/>
          <a:p>
            <a:pPr algn="ctr"/>
            <a:endParaRPr lang="ru-RU" sz="3600" b="1" kern="10" dirty="0">
              <a:ln w="9525">
                <a:solidFill>
                  <a:srgbClr val="000000"/>
                </a:solidFill>
                <a:round/>
                <a:headEnd/>
                <a:tailEnd/>
              </a:ln>
              <a:solidFill>
                <a:srgbClr val="800000"/>
              </a:solidFill>
              <a:latin typeface="Arial"/>
              <a:cs typeface="Arial"/>
            </a:endParaRPr>
          </a:p>
        </p:txBody>
      </p:sp>
      <p:sp>
        <p:nvSpPr>
          <p:cNvPr id="7173" name="AutoShape 37"/>
          <p:cNvSpPr>
            <a:spLocks noChangeArrowheads="1"/>
          </p:cNvSpPr>
          <p:nvPr/>
        </p:nvSpPr>
        <p:spPr bwMode="auto">
          <a:xfrm>
            <a:off x="785786" y="2500306"/>
            <a:ext cx="7858180" cy="857256"/>
          </a:xfrm>
          <a:prstGeom prst="roundRect">
            <a:avLst>
              <a:gd name="adj" fmla="val 500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kk-KZ" sz="3600" i="1" dirty="0" smtClean="0">
                <a:solidFill>
                  <a:srgbClr val="002060"/>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Жануар әлемінің алуан түрлілігі</a:t>
            </a:r>
            <a:r>
              <a:rPr lang="kk-KZ" sz="3200" dirty="0" smtClean="0">
                <a:solidFill>
                  <a:srgbClr val="002060"/>
                </a:solidFill>
                <a:latin typeface="Times New Roman" pitchFamily="18" charset="0"/>
                <a:cs typeface="Times New Roman" pitchFamily="18" charset="0"/>
              </a:rPr>
              <a:t>”</a:t>
            </a:r>
            <a:endParaRPr lang="ru-RU" sz="3200" dirty="0"/>
          </a:p>
        </p:txBody>
      </p:sp>
      <p:sp>
        <p:nvSpPr>
          <p:cNvPr id="7174" name="Text Box 38"/>
          <p:cNvSpPr txBox="1">
            <a:spLocks noChangeArrowheads="1"/>
          </p:cNvSpPr>
          <p:nvPr/>
        </p:nvSpPr>
        <p:spPr bwMode="auto">
          <a:xfrm>
            <a:off x="1295400" y="3048000"/>
            <a:ext cx="5410200" cy="630942"/>
          </a:xfrm>
          <a:prstGeom prst="rect">
            <a:avLst/>
          </a:prstGeom>
          <a:noFill/>
          <a:ln w="9525">
            <a:noFill/>
            <a:miter lim="800000"/>
            <a:headEnd/>
            <a:tailEnd/>
          </a:ln>
        </p:spPr>
        <p:txBody>
          <a:bodyPr>
            <a:spAutoFit/>
          </a:bodyPr>
          <a:lstStyle/>
          <a:p>
            <a:pPr algn="ctr">
              <a:spcBef>
                <a:spcPct val="50000"/>
              </a:spcBef>
            </a:pPr>
            <a:r>
              <a:rPr lang="kk-KZ" sz="1400" b="1" dirty="0" smtClean="0">
                <a:solidFill>
                  <a:srgbClr val="800000"/>
                </a:solidFill>
                <a:latin typeface="Palatino Linotype" pitchFamily="18" charset="0"/>
              </a:rPr>
              <a:t>                              </a:t>
            </a:r>
            <a:endParaRPr lang="kk-KZ" sz="1400" b="1" dirty="0">
              <a:solidFill>
                <a:srgbClr val="800000"/>
              </a:solidFill>
              <a:latin typeface="Palatino Linotype" pitchFamily="18" charset="0"/>
            </a:endParaRPr>
          </a:p>
          <a:p>
            <a:pPr algn="ctr">
              <a:spcBef>
                <a:spcPct val="50000"/>
              </a:spcBef>
            </a:pPr>
            <a:endParaRPr lang="kk-KZ" sz="1400" b="1" dirty="0">
              <a:solidFill>
                <a:srgbClr val="800000"/>
              </a:solidFill>
              <a:latin typeface="Palatino Linotype" pitchFamily="18" charset="0"/>
            </a:endParaRPr>
          </a:p>
        </p:txBody>
      </p:sp>
      <p:sp>
        <p:nvSpPr>
          <p:cNvPr id="2088" name="AutoShape 40"/>
          <p:cNvSpPr>
            <a:spLocks noChangeArrowheads="1"/>
          </p:cNvSpPr>
          <p:nvPr/>
        </p:nvSpPr>
        <p:spPr bwMode="auto">
          <a:xfrm>
            <a:off x="1500166" y="1643050"/>
            <a:ext cx="2857520" cy="714380"/>
          </a:xfrm>
          <a:prstGeom prst="roundRect">
            <a:avLst>
              <a:gd name="adj" fmla="val 50000"/>
            </a:avLst>
          </a:prstGeom>
          <a:gradFill rotWithShape="1">
            <a:gsLst>
              <a:gs pos="0">
                <a:srgbClr val="0099FF"/>
              </a:gs>
              <a:gs pos="50000">
                <a:schemeClr val="bg1"/>
              </a:gs>
              <a:gs pos="100000">
                <a:srgbClr val="0099FF"/>
              </a:gs>
            </a:gsLst>
            <a:lin ang="5400000" scaled="1"/>
          </a:gradFill>
          <a:ln>
            <a:noFill/>
          </a:ln>
          <a:effectLst/>
          <a:extLst>
            <a:ext uri="{91240B29-F687-4F45-9708-019B960494DF}"/>
            <a:ext uri="{AF507438-7753-43E0-B8FC-AC1667EBCBE1}"/>
          </a:extLst>
        </p:spPr>
        <p:txBody>
          <a:bodyPr wrap="none" anchor="ctr"/>
          <a:lstStyle/>
          <a:p>
            <a:pPr>
              <a:defRPr/>
            </a:pPr>
            <a:r>
              <a:rPr lang="kk-KZ" sz="3200" dirty="0" smtClean="0">
                <a:solidFill>
                  <a:srgbClr val="002060"/>
                </a:solidFill>
                <a:latin typeface="Times New Roman" pitchFamily="18" charset="0"/>
                <a:cs typeface="Times New Roman" pitchFamily="18" charset="0"/>
              </a:rPr>
              <a:t>2 – сынып </a:t>
            </a:r>
            <a:endParaRPr lang="ru-RU" sz="3200" dirty="0"/>
          </a:p>
        </p:txBody>
      </p:sp>
      <p:pic>
        <p:nvPicPr>
          <p:cNvPr id="7176" name="Picture 43" descr="09a1f0a9f086"/>
          <p:cNvPicPr>
            <a:picLocks noChangeAspect="1" noChangeArrowheads="1"/>
          </p:cNvPicPr>
          <p:nvPr/>
        </p:nvPicPr>
        <p:blipFill>
          <a:blip r:embed="rId2"/>
          <a:srcRect/>
          <a:stretch>
            <a:fillRect/>
          </a:stretch>
        </p:blipFill>
        <p:spPr bwMode="auto">
          <a:xfrm>
            <a:off x="857224" y="6072166"/>
            <a:ext cx="4267200" cy="785834"/>
          </a:xfrm>
          <a:prstGeom prst="rect">
            <a:avLst/>
          </a:prstGeom>
          <a:noFill/>
          <a:ln w="9525">
            <a:noFill/>
            <a:miter lim="800000"/>
            <a:headEnd/>
            <a:tailEnd/>
          </a:ln>
        </p:spPr>
      </p:pic>
      <p:pic>
        <p:nvPicPr>
          <p:cNvPr id="26" name="Picture 43" descr="09a1f0a9f086"/>
          <p:cNvPicPr>
            <a:picLocks noChangeAspect="1" noChangeArrowheads="1"/>
          </p:cNvPicPr>
          <p:nvPr/>
        </p:nvPicPr>
        <p:blipFill>
          <a:blip r:embed="rId2"/>
          <a:srcRect/>
          <a:stretch>
            <a:fillRect/>
          </a:stretch>
        </p:blipFill>
        <p:spPr bwMode="auto">
          <a:xfrm rot="10800000">
            <a:off x="4643438" y="6143580"/>
            <a:ext cx="4267200" cy="714420"/>
          </a:xfrm>
          <a:prstGeom prst="rect">
            <a:avLst/>
          </a:prstGeom>
          <a:noFill/>
          <a:ln w="9525">
            <a:noFill/>
            <a:miter lim="800000"/>
            <a:headEnd/>
            <a:tailEnd/>
          </a:ln>
        </p:spPr>
      </p:pic>
      <p:pic>
        <p:nvPicPr>
          <p:cNvPr id="27" name="Picture 2" descr="Сабақтың тақырыбы: Егіншілік пен мал шаруашылығы"/>
          <p:cNvPicPr>
            <a:picLocks noChangeAspect="1" noChangeArrowheads="1"/>
          </p:cNvPicPr>
          <p:nvPr/>
        </p:nvPicPr>
        <p:blipFill>
          <a:blip r:embed="rId3"/>
          <a:srcRect l="5918" r="76044"/>
          <a:stretch>
            <a:fillRect/>
          </a:stretch>
        </p:blipFill>
        <p:spPr bwMode="auto">
          <a:xfrm>
            <a:off x="285720" y="0"/>
            <a:ext cx="1000132" cy="4214842"/>
          </a:xfrm>
          <a:prstGeom prst="rect">
            <a:avLst/>
          </a:prstGeom>
          <a:noFill/>
        </p:spPr>
      </p:pic>
      <p:sp>
        <p:nvSpPr>
          <p:cNvPr id="28" name="AutoShape 40"/>
          <p:cNvSpPr>
            <a:spLocks noChangeArrowheads="1"/>
          </p:cNvSpPr>
          <p:nvPr/>
        </p:nvSpPr>
        <p:spPr bwMode="auto">
          <a:xfrm>
            <a:off x="1214414" y="3714752"/>
            <a:ext cx="3286148" cy="2571768"/>
          </a:xfrm>
          <a:prstGeom prst="roundRect">
            <a:avLst>
              <a:gd name="adj" fmla="val 50000"/>
            </a:avLst>
          </a:prstGeom>
          <a:gradFill rotWithShape="1">
            <a:gsLst>
              <a:gs pos="0">
                <a:srgbClr val="0099FF"/>
              </a:gs>
              <a:gs pos="50000">
                <a:schemeClr val="bg1"/>
              </a:gs>
              <a:gs pos="100000">
                <a:srgbClr val="0099FF"/>
              </a:gs>
            </a:gsLst>
            <a:lin ang="5400000" scaled="1"/>
          </a:gradFill>
          <a:ln>
            <a:noFill/>
          </a:ln>
          <a:effectLst/>
          <a:extLst>
            <a:ext uri="{91240B29-F687-4F45-9708-019B960494DF}"/>
            <a:ext uri="{AF507438-7753-43E0-B8FC-AC1667EBCBE1}"/>
          </a:extLst>
        </p:spPr>
        <p:txBody>
          <a:bodyPr wrap="none" anchor="ctr"/>
          <a:lstStyle/>
          <a:p>
            <a:pPr>
              <a:defRPr/>
            </a:pPr>
            <a:r>
              <a:rPr lang="kk-KZ" sz="3200" dirty="0" smtClean="0">
                <a:solidFill>
                  <a:srgbClr val="002060"/>
                </a:solidFill>
                <a:latin typeface="Times New Roman" pitchFamily="18" charset="0"/>
                <a:cs typeface="Times New Roman" pitchFamily="18" charset="0"/>
              </a:rPr>
              <a:t> </a:t>
            </a:r>
            <a:endParaRPr lang="ru-RU" sz="3200" dirty="0"/>
          </a:p>
        </p:txBody>
      </p:sp>
      <p:sp>
        <p:nvSpPr>
          <p:cNvPr id="29" name="AutoShape 40"/>
          <p:cNvSpPr>
            <a:spLocks noChangeArrowheads="1"/>
          </p:cNvSpPr>
          <p:nvPr/>
        </p:nvSpPr>
        <p:spPr bwMode="auto">
          <a:xfrm>
            <a:off x="5357818" y="3571876"/>
            <a:ext cx="2857520" cy="2643206"/>
          </a:xfrm>
          <a:prstGeom prst="roundRect">
            <a:avLst>
              <a:gd name="adj" fmla="val 50000"/>
            </a:avLst>
          </a:prstGeom>
          <a:gradFill rotWithShape="1">
            <a:gsLst>
              <a:gs pos="0">
                <a:srgbClr val="0099FF"/>
              </a:gs>
              <a:gs pos="50000">
                <a:schemeClr val="bg1"/>
              </a:gs>
              <a:gs pos="100000">
                <a:srgbClr val="0099FF"/>
              </a:gs>
            </a:gsLst>
            <a:lin ang="5400000" scaled="1"/>
          </a:gradFill>
          <a:ln>
            <a:noFill/>
          </a:ln>
          <a:effectLst/>
          <a:extLst>
            <a:ext uri="{91240B29-F687-4F45-9708-019B960494DF}"/>
            <a:ext uri="{AF507438-7753-43E0-B8FC-AC1667EBCBE1}"/>
          </a:extLst>
        </p:spPr>
        <p:txBody>
          <a:bodyPr wrap="none" anchor="ctr"/>
          <a:lstStyle/>
          <a:p>
            <a:pPr>
              <a:defRPr/>
            </a:pPr>
            <a:r>
              <a:rPr lang="kk-KZ" sz="3200" dirty="0" smtClean="0">
                <a:solidFill>
                  <a:srgbClr val="002060"/>
                </a:solidFill>
                <a:latin typeface="Times New Roman" pitchFamily="18" charset="0"/>
                <a:cs typeface="Times New Roman" pitchFamily="18" charset="0"/>
              </a:rPr>
              <a:t> </a:t>
            </a:r>
            <a:endParaRPr lang="ru-RU"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pPr>
              <a:buNone/>
            </a:pPr>
            <a:r>
              <a:rPr lang="kk-KZ" dirty="0" smtClean="0"/>
              <a:t>Суреттер үй тап 4- сынып</a:t>
            </a:r>
            <a:endParaRPr lang="ru-RU" dirty="0"/>
          </a:p>
        </p:txBody>
      </p:sp>
      <p:sp>
        <p:nvSpPr>
          <p:cNvPr id="4" name="Содержимое 3"/>
          <p:cNvSpPr>
            <a:spLocks noGrp="1"/>
          </p:cNvSpPr>
          <p:nvPr>
            <p:ph sz="half" idx="2"/>
          </p:nvPr>
        </p:nvSpPr>
        <p:spPr/>
        <p:txBody>
          <a:bodyPr/>
          <a:lstStyle/>
          <a:p>
            <a:r>
              <a:rPr lang="kk-KZ" dirty="0" smtClean="0"/>
              <a:t>дайындық</a:t>
            </a:r>
            <a:endParaRPr lang="ru-RU" dirty="0"/>
          </a:p>
        </p:txBody>
      </p:sp>
      <p:sp>
        <p:nvSpPr>
          <p:cNvPr id="5" name="AutoShape 37"/>
          <p:cNvSpPr>
            <a:spLocks noGrp="1" noChangeArrowheads="1"/>
          </p:cNvSpPr>
          <p:nvPr>
            <p:ph type="title"/>
          </p:nvPr>
        </p:nvSpPr>
        <p:spPr bwMode="auto">
          <a:xfrm>
            <a:off x="0" y="714356"/>
            <a:ext cx="9144000" cy="6143644"/>
          </a:xfrm>
          <a:prstGeom prst="roundRect">
            <a:avLst>
              <a:gd name="adj" fmla="val 4269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kk-KZ" sz="3600" i="1" dirty="0" smtClean="0">
                <a:solidFill>
                  <a:srgbClr val="002060"/>
                </a:solidFill>
                <a:latin typeface="Times New Roman" pitchFamily="18" charset="0"/>
                <a:cs typeface="Times New Roman" pitchFamily="18" charset="0"/>
              </a:rPr>
              <a:t>  “</a:t>
            </a:r>
            <a:r>
              <a:rPr lang="kk-KZ" sz="3200" b="1" dirty="0" smtClean="0">
                <a:solidFill>
                  <a:srgbClr val="002060"/>
                </a:solidFill>
                <a:latin typeface="Times New Roman" pitchFamily="18" charset="0"/>
                <a:cs typeface="Times New Roman" pitchFamily="18" charset="0"/>
              </a:rPr>
              <a:t>Адам әрекетінің қоршаған ортаға әсері</a:t>
            </a:r>
            <a:r>
              <a:rPr lang="kk-KZ" sz="3200" dirty="0" smtClean="0">
                <a:solidFill>
                  <a:srgbClr val="002060"/>
                </a:solidFill>
                <a:latin typeface="Times New Roman" pitchFamily="18" charset="0"/>
                <a:cs typeface="Times New Roman" pitchFamily="18" charset="0"/>
              </a:rPr>
              <a:t>”</a:t>
            </a:r>
            <a:endParaRPr lang="ru-RU" sz="3200" dirty="0"/>
          </a:p>
        </p:txBody>
      </p:sp>
      <p:sp>
        <p:nvSpPr>
          <p:cNvPr id="6" name="AutoShape 40"/>
          <p:cNvSpPr>
            <a:spLocks noChangeArrowheads="1"/>
          </p:cNvSpPr>
          <p:nvPr/>
        </p:nvSpPr>
        <p:spPr bwMode="auto">
          <a:xfrm>
            <a:off x="214282" y="642918"/>
            <a:ext cx="2286016" cy="714380"/>
          </a:xfrm>
          <a:prstGeom prst="roundRect">
            <a:avLst>
              <a:gd name="adj" fmla="val 50000"/>
            </a:avLst>
          </a:prstGeom>
          <a:gradFill rotWithShape="1">
            <a:gsLst>
              <a:gs pos="0">
                <a:srgbClr val="0099FF"/>
              </a:gs>
              <a:gs pos="50000">
                <a:schemeClr val="bg1"/>
              </a:gs>
              <a:gs pos="100000">
                <a:srgbClr val="0099FF"/>
              </a:gs>
            </a:gsLst>
            <a:lin ang="5400000" scaled="1"/>
          </a:gradFill>
          <a:ln>
            <a:noFill/>
          </a:ln>
          <a:effectLst/>
          <a:extLst>
            <a:ext uri="{91240B29-F687-4F45-9708-019B960494DF}"/>
            <a:ext uri="{AF507438-7753-43E0-B8FC-AC1667EBCBE1}"/>
          </a:extLst>
        </p:spPr>
        <p:txBody>
          <a:bodyPr wrap="none" anchor="ctr"/>
          <a:lstStyle/>
          <a:p>
            <a:pPr>
              <a:defRPr/>
            </a:pPr>
            <a:r>
              <a:rPr lang="kk-KZ" sz="2800" dirty="0" smtClean="0">
                <a:solidFill>
                  <a:srgbClr val="002060"/>
                </a:solidFill>
                <a:latin typeface="Times New Roman" pitchFamily="18" charset="0"/>
                <a:cs typeface="Times New Roman" pitchFamily="18" charset="0"/>
              </a:rPr>
              <a:t>4 – сынып </a:t>
            </a:r>
            <a:endParaRPr lang="ru-RU" sz="2800" dirty="0"/>
          </a:p>
        </p:txBody>
      </p:sp>
      <p:pic>
        <p:nvPicPr>
          <p:cNvPr id="7" name="Picture 5" descr="fairyln"/>
          <p:cNvPicPr>
            <a:picLocks noChangeAspect="1" noChangeArrowheads="1" noCrop="1"/>
          </p:cNvPicPr>
          <p:nvPr/>
        </p:nvPicPr>
        <p:blipFill>
          <a:blip r:embed="rId2"/>
          <a:srcRect/>
          <a:stretch>
            <a:fillRect/>
          </a:stretch>
        </p:blipFill>
        <p:spPr bwMode="auto">
          <a:xfrm>
            <a:off x="0" y="0"/>
            <a:ext cx="4643438" cy="599128"/>
          </a:xfrm>
          <a:prstGeom prst="rect">
            <a:avLst/>
          </a:prstGeom>
          <a:solidFill>
            <a:schemeClr val="accent6">
              <a:lumMod val="20000"/>
              <a:lumOff val="80000"/>
            </a:schemeClr>
          </a:solidFill>
          <a:ln w="9525">
            <a:noFill/>
            <a:miter lim="800000"/>
            <a:headEnd/>
            <a:tailEnd/>
          </a:ln>
        </p:spPr>
      </p:pic>
      <p:pic>
        <p:nvPicPr>
          <p:cNvPr id="8" name="Picture 5" descr="fairyln"/>
          <p:cNvPicPr>
            <a:picLocks noChangeAspect="1" noChangeArrowheads="1" noCrop="1"/>
          </p:cNvPicPr>
          <p:nvPr/>
        </p:nvPicPr>
        <p:blipFill>
          <a:blip r:embed="rId2"/>
          <a:srcRect/>
          <a:stretch>
            <a:fillRect/>
          </a:stretch>
        </p:blipFill>
        <p:spPr bwMode="auto">
          <a:xfrm>
            <a:off x="4500562" y="0"/>
            <a:ext cx="4643438" cy="571480"/>
          </a:xfrm>
          <a:prstGeom prst="rect">
            <a:avLst/>
          </a:prstGeom>
          <a:solidFill>
            <a:schemeClr val="accent6">
              <a:lumMod val="20000"/>
              <a:lumOff val="80000"/>
            </a:schemeClr>
          </a:solidFill>
          <a:ln w="9525">
            <a:noFill/>
            <a:miter lim="800000"/>
            <a:headEnd/>
            <a:tailEnd/>
          </a:ln>
        </p:spPr>
      </p:pic>
      <p:pic>
        <p:nvPicPr>
          <p:cNvPr id="39937" name="Picture 1" descr="C:\Documents and Settings\Admin\Мои документы\изообра 003.jpg"/>
          <p:cNvPicPr>
            <a:picLocks noChangeAspect="1" noChangeArrowheads="1"/>
          </p:cNvPicPr>
          <p:nvPr/>
        </p:nvPicPr>
        <p:blipFill>
          <a:blip r:embed="rId3"/>
          <a:srcRect l="26508" t="25535" r="29313" b="50071"/>
          <a:stretch>
            <a:fillRect/>
          </a:stretch>
        </p:blipFill>
        <p:spPr bwMode="auto">
          <a:xfrm>
            <a:off x="2571736" y="1142984"/>
            <a:ext cx="3500462" cy="2063129"/>
          </a:xfrm>
          <a:prstGeom prst="rect">
            <a:avLst/>
          </a:prstGeom>
          <a:noFill/>
        </p:spPr>
      </p:pic>
      <p:pic>
        <p:nvPicPr>
          <p:cNvPr id="9" name="Picture 1" descr="C:\Documents and Settings\Admin\Мои документы\изообра 003.jpg"/>
          <p:cNvPicPr>
            <a:picLocks noChangeAspect="1" noChangeArrowheads="1"/>
          </p:cNvPicPr>
          <p:nvPr/>
        </p:nvPicPr>
        <p:blipFill>
          <a:blip r:embed="rId3"/>
          <a:srcRect l="26508" t="49929" r="29313" b="26961"/>
          <a:stretch>
            <a:fillRect/>
          </a:stretch>
        </p:blipFill>
        <p:spPr bwMode="auto">
          <a:xfrm>
            <a:off x="3428992" y="4214818"/>
            <a:ext cx="3714776" cy="21431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74"/>
          </a:xfrm>
          <a:solidFill>
            <a:schemeClr val="tx2">
              <a:lumMod val="75000"/>
            </a:schemeClr>
          </a:solidFill>
        </p:spPr>
        <p:txBody>
          <a:bodyPr>
            <a:normAutofit/>
          </a:bodyPr>
          <a:lstStyle/>
          <a:p>
            <a:r>
              <a:rPr lang="kk-KZ" sz="3600" b="1" dirty="0" smtClean="0">
                <a:solidFill>
                  <a:srgbClr val="FFFF00"/>
                </a:solidFill>
                <a:latin typeface="Times New Roman" pitchFamily="18" charset="0"/>
                <a:cs typeface="Times New Roman" pitchFamily="18" charset="0"/>
              </a:rPr>
              <a:t>Жаңа сабаққа дайындық</a:t>
            </a:r>
            <a:endParaRPr lang="ru-RU" sz="3600" b="1" dirty="0">
              <a:solidFill>
                <a:srgbClr val="FFFF00"/>
              </a:solidFill>
              <a:latin typeface="Times New Roman" pitchFamily="18" charset="0"/>
              <a:cs typeface="Times New Roman" pitchFamily="18" charset="0"/>
            </a:endParaRPr>
          </a:p>
        </p:txBody>
      </p:sp>
      <p:sp>
        <p:nvSpPr>
          <p:cNvPr id="3" name="Текст 2"/>
          <p:cNvSpPr>
            <a:spLocks noGrp="1"/>
          </p:cNvSpPr>
          <p:nvPr>
            <p:ph type="body" idx="1"/>
          </p:nvPr>
        </p:nvSpPr>
        <p:spPr>
          <a:xfrm>
            <a:off x="0" y="1500174"/>
            <a:ext cx="4643438" cy="674701"/>
          </a:xfrm>
          <a:solidFill>
            <a:schemeClr val="accent6">
              <a:lumMod val="60000"/>
              <a:lumOff val="40000"/>
            </a:schemeClr>
          </a:solidFill>
        </p:spPr>
        <p:txBody>
          <a:bodyPr/>
          <a:lstStyle/>
          <a:p>
            <a:endParaRPr lang="ru-RU" dirty="0"/>
          </a:p>
        </p:txBody>
      </p:sp>
      <p:sp>
        <p:nvSpPr>
          <p:cNvPr id="4" name="Содержимое 3"/>
          <p:cNvSpPr>
            <a:spLocks noGrp="1"/>
          </p:cNvSpPr>
          <p:nvPr>
            <p:ph sz="half" idx="2"/>
          </p:nvPr>
        </p:nvSpPr>
        <p:spPr>
          <a:xfrm>
            <a:off x="0" y="1571612"/>
            <a:ext cx="4500562" cy="5286388"/>
          </a:xfrm>
          <a:solidFill>
            <a:schemeClr val="accent5">
              <a:lumMod val="40000"/>
              <a:lumOff val="60000"/>
            </a:schemeClr>
          </a:solidFill>
        </p:spPr>
        <p:txBody>
          <a:bodyPr>
            <a:normAutofit/>
          </a:bodyPr>
          <a:lstStyle/>
          <a:p>
            <a:pPr>
              <a:buNone/>
            </a:pPr>
            <a:r>
              <a:rPr lang="kk-KZ" sz="2600" b="1" dirty="0" smtClean="0">
                <a:latin typeface="Times New Roman" pitchFamily="18" charset="0"/>
                <a:cs typeface="Times New Roman" pitchFamily="18" charset="0"/>
              </a:rPr>
              <a:t>1.</a:t>
            </a:r>
            <a:r>
              <a:rPr lang="ru-RU" sz="3200" b="1" dirty="0" smtClean="0">
                <a:latin typeface="Times New Roman" pitchFamily="18" charset="0"/>
                <a:cs typeface="Times New Roman" pitchFamily="18" charset="0"/>
              </a:rPr>
              <a:t>Қ</a:t>
            </a:r>
            <a:r>
              <a:rPr lang="kk-KZ" sz="3200" b="1" dirty="0" smtClean="0">
                <a:latin typeface="Times New Roman" pitchFamily="18" charset="0"/>
                <a:cs typeface="Times New Roman" pitchFamily="18" charset="0"/>
              </a:rPr>
              <a:t>ұ</a:t>
            </a:r>
            <a:r>
              <a:rPr lang="ru-RU" sz="3200" b="1" dirty="0" smtClean="0">
                <a:latin typeface="Times New Roman" pitchFamily="18" charset="0"/>
                <a:cs typeface="Times New Roman" pitchFamily="18" charset="0"/>
              </a:rPr>
              <a:t>с </a:t>
            </a:r>
            <a:r>
              <a:rPr lang="ru-RU" sz="3200" b="1" dirty="0" err="1" smtClean="0">
                <a:latin typeface="Times New Roman" pitchFamily="18" charset="0"/>
                <a:cs typeface="Times New Roman" pitchFamily="18" charset="0"/>
              </a:rPr>
              <a:t>өсіру</a:t>
            </a:r>
            <a:r>
              <a:rPr lang="ru-RU" sz="3200" b="1" dirty="0" smtClean="0">
                <a:latin typeface="Times New Roman" pitchFamily="18" charset="0"/>
                <a:cs typeface="Times New Roman" pitchFamily="18" charset="0"/>
              </a:rPr>
              <a:t>  </a:t>
            </a:r>
            <a:r>
              <a:rPr lang="kk-KZ" sz="3200" b="1"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a:t>
            </a:r>
            <a:r>
              <a:rPr lang="kk-KZ" sz="3200" dirty="0" smtClean="0">
                <a:latin typeface="Times New Roman" pitchFamily="18" charset="0"/>
                <a:cs typeface="Times New Roman" pitchFamily="18" charset="0"/>
              </a:rPr>
              <a:t>ұ</a:t>
            </a:r>
            <a:r>
              <a:rPr lang="ru-RU" sz="3200" dirty="0" smtClean="0">
                <a:latin typeface="Times New Roman" pitchFamily="18" charset="0"/>
                <a:cs typeface="Times New Roman" pitchFamily="18" charset="0"/>
              </a:rPr>
              <a:t>с </a:t>
            </a:r>
            <a:r>
              <a:rPr lang="ru-RU" sz="3200" dirty="0" err="1" smtClean="0">
                <a:latin typeface="Times New Roman" pitchFamily="18" charset="0"/>
                <a:cs typeface="Times New Roman" pitchFamily="18" charset="0"/>
              </a:rPr>
              <a:t>шаруашылығы</a:t>
            </a:r>
            <a:endParaRPr lang="ru-RU" sz="3200" dirty="0" smtClean="0">
              <a:latin typeface="Times New Roman" pitchFamily="18" charset="0"/>
              <a:cs typeface="Times New Roman" pitchFamily="18" charset="0"/>
            </a:endParaRPr>
          </a:p>
          <a:p>
            <a:pPr>
              <a:buNone/>
            </a:pPr>
            <a:endParaRPr lang="kk-KZ" sz="2600" b="1" dirty="0" smtClean="0">
              <a:latin typeface="Times New Roman" pitchFamily="18" charset="0"/>
              <a:cs typeface="Times New Roman" pitchFamily="18" charset="0"/>
            </a:endParaRPr>
          </a:p>
          <a:p>
            <a:pPr>
              <a:buNone/>
            </a:pPr>
            <a:r>
              <a:rPr lang="kk-KZ" sz="2600" b="1" dirty="0" smtClean="0">
                <a:latin typeface="Times New Roman" pitchFamily="18" charset="0"/>
                <a:cs typeface="Times New Roman" pitchFamily="18" charset="0"/>
              </a:rPr>
              <a:t>2.</a:t>
            </a:r>
            <a:r>
              <a:rPr lang="ru-RU" sz="2600" b="1" dirty="0" smtClean="0">
                <a:latin typeface="Times New Roman" pitchFamily="18" charset="0"/>
                <a:cs typeface="Times New Roman" pitchFamily="18" charset="0"/>
              </a:rPr>
              <a:t>Ара </a:t>
            </a:r>
            <a:r>
              <a:rPr lang="ru-RU" sz="2600" b="1" dirty="0" err="1" smtClean="0">
                <a:latin typeface="Times New Roman" pitchFamily="18" charset="0"/>
                <a:cs typeface="Times New Roman" pitchFamily="18" charset="0"/>
              </a:rPr>
              <a:t>өсіру </a:t>
            </a:r>
            <a:r>
              <a:rPr lang="ru-RU" sz="2600" b="1"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омарташылық</a:t>
            </a:r>
            <a:endParaRPr lang="ru-RU" sz="2600" dirty="0" smtClean="0">
              <a:latin typeface="Times New Roman" pitchFamily="18" charset="0"/>
              <a:cs typeface="Times New Roman" pitchFamily="18" charset="0"/>
            </a:endParaRPr>
          </a:p>
          <a:p>
            <a:pPr>
              <a:buNone/>
            </a:pPr>
            <a:endParaRPr lang="kk-KZ" sz="2600" b="1" dirty="0" smtClean="0">
              <a:latin typeface="Times New Roman" pitchFamily="18" charset="0"/>
              <a:cs typeface="Times New Roman" pitchFamily="18" charset="0"/>
            </a:endParaRPr>
          </a:p>
          <a:p>
            <a:pPr>
              <a:buNone/>
            </a:pPr>
            <a:r>
              <a:rPr lang="kk-KZ" sz="2600" b="1" dirty="0" smtClean="0">
                <a:latin typeface="Times New Roman" pitchFamily="18" charset="0"/>
                <a:cs typeface="Times New Roman" pitchFamily="18" charset="0"/>
              </a:rPr>
              <a:t>3.</a:t>
            </a:r>
            <a:r>
              <a:rPr lang="ru-RU" sz="2600" b="1" dirty="0" err="1" smtClean="0">
                <a:latin typeface="Times New Roman" pitchFamily="18" charset="0"/>
                <a:cs typeface="Times New Roman" pitchFamily="18" charset="0"/>
              </a:rPr>
              <a:t>Балық өсіру </a:t>
            </a:r>
            <a:r>
              <a:rPr lang="ru-RU" sz="2600" b="1" dirty="0" smtClean="0">
                <a:latin typeface="Times New Roman" pitchFamily="18" charset="0"/>
                <a:cs typeface="Times New Roman" pitchFamily="18" charset="0"/>
              </a:rPr>
              <a:t>—&gt; </a:t>
            </a:r>
            <a:r>
              <a:rPr lang="ru-RU" sz="2600" b="1" dirty="0" err="1" smtClean="0">
                <a:latin typeface="Times New Roman" pitchFamily="18" charset="0"/>
                <a:cs typeface="Times New Roman" pitchFamily="18" charset="0"/>
              </a:rPr>
              <a:t>балық шаруашылығы</a:t>
            </a:r>
            <a:endParaRPr lang="ru-RU" sz="2600" b="1" dirty="0" smtClean="0">
              <a:latin typeface="Times New Roman" pitchFamily="18" charset="0"/>
              <a:cs typeface="Times New Roman" pitchFamily="18" charset="0"/>
            </a:endParaRPr>
          </a:p>
          <a:p>
            <a:pPr>
              <a:buNone/>
            </a:pPr>
            <a:r>
              <a:rPr lang="kk-KZ" sz="2600" b="1" dirty="0" smtClean="0">
                <a:solidFill>
                  <a:srgbClr val="FF0000"/>
                </a:solidFill>
                <a:latin typeface="Times New Roman" pitchFamily="18" charset="0"/>
                <a:cs typeface="Times New Roman" pitchFamily="18" charset="0"/>
              </a:rPr>
              <a:t>Тағы қандай шаруашылық білесіңдер?</a:t>
            </a:r>
            <a:endParaRPr lang="ru-RU" sz="2600" b="1" dirty="0" smtClean="0">
              <a:solidFill>
                <a:srgbClr val="FF0000"/>
              </a:solidFill>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a:p>
            <a:endParaRPr lang="ru-RU" dirty="0"/>
          </a:p>
        </p:txBody>
      </p:sp>
      <p:sp>
        <p:nvSpPr>
          <p:cNvPr id="5" name="Текст 4"/>
          <p:cNvSpPr>
            <a:spLocks noGrp="1"/>
          </p:cNvSpPr>
          <p:nvPr>
            <p:ph type="body" sz="quarter" idx="3"/>
          </p:nvPr>
        </p:nvSpPr>
        <p:spPr>
          <a:xfrm>
            <a:off x="4645025" y="1500174"/>
            <a:ext cx="4498975" cy="674701"/>
          </a:xfrm>
          <a:solidFill>
            <a:schemeClr val="accent6"/>
          </a:solidFill>
        </p:spPr>
        <p:txBody>
          <a:bodyPr/>
          <a:lstStyle/>
          <a:p>
            <a:endParaRPr lang="ru-RU" dirty="0"/>
          </a:p>
        </p:txBody>
      </p:sp>
      <p:pic>
        <p:nvPicPr>
          <p:cNvPr id="7" name="Picture 2" descr="Қазақстанның шөлейт және шөл аймақтарында кеңінен таралған. Түйе- өте мықты, төз"/>
          <p:cNvPicPr>
            <a:picLocks noGrp="1" noChangeAspect="1" noChangeArrowheads="1"/>
          </p:cNvPicPr>
          <p:nvPr>
            <p:ph sz="quarter" idx="4"/>
          </p:nvPr>
        </p:nvPicPr>
        <p:blipFill>
          <a:blip r:embed="rId2"/>
          <a:srcRect l="4989" t="9978" r="55100" b="5210"/>
          <a:stretch>
            <a:fillRect/>
          </a:stretch>
        </p:blipFill>
        <p:spPr bwMode="auto">
          <a:xfrm>
            <a:off x="4500562" y="3214662"/>
            <a:ext cx="2285986" cy="3643338"/>
          </a:xfrm>
          <a:prstGeom prst="rect">
            <a:avLst/>
          </a:prstGeom>
          <a:noFill/>
        </p:spPr>
      </p:pic>
      <p:pic>
        <p:nvPicPr>
          <p:cNvPr id="9" name="Picture 2" descr="Келеді бір жануар, Үстінде екі тауы бар. Басында мүйізі бар, Үстінде киізі бар."/>
          <p:cNvPicPr>
            <a:picLocks noChangeAspect="1" noChangeArrowheads="1"/>
          </p:cNvPicPr>
          <p:nvPr/>
        </p:nvPicPr>
        <p:blipFill>
          <a:blip r:embed="rId3"/>
          <a:srcRect l="7442" t="15703" r="67630" b="58285"/>
          <a:stretch>
            <a:fillRect/>
          </a:stretch>
        </p:blipFill>
        <p:spPr bwMode="auto">
          <a:xfrm>
            <a:off x="6286512" y="1142984"/>
            <a:ext cx="2571737" cy="1857388"/>
          </a:xfrm>
          <a:prstGeom prst="rect">
            <a:avLst/>
          </a:prstGeom>
          <a:noFill/>
        </p:spPr>
      </p:pic>
      <p:pic>
        <p:nvPicPr>
          <p:cNvPr id="10" name="Picture 2" descr="Келеді бір жануар, Үстінде екі тауы бар. Басында мүйізі бар, Үстінде киізі бар."/>
          <p:cNvPicPr>
            <a:picLocks noChangeAspect="1" noChangeArrowheads="1"/>
          </p:cNvPicPr>
          <p:nvPr/>
        </p:nvPicPr>
        <p:blipFill>
          <a:blip r:embed="rId3"/>
          <a:srcRect l="36705" t="25819" r="34032" b="40944"/>
          <a:stretch>
            <a:fillRect/>
          </a:stretch>
        </p:blipFill>
        <p:spPr bwMode="auto">
          <a:xfrm>
            <a:off x="6357950" y="2857496"/>
            <a:ext cx="2357422" cy="2143140"/>
          </a:xfrm>
          <a:prstGeom prst="rect">
            <a:avLst/>
          </a:prstGeom>
          <a:noFill/>
        </p:spPr>
      </p:pic>
      <p:pic>
        <p:nvPicPr>
          <p:cNvPr id="11" name="Picture 2" descr="Келеді бір жануар, Үстінде екі тауы бар. Басында мүйізі бар, Үстінде киізі бар."/>
          <p:cNvPicPr>
            <a:picLocks noChangeAspect="1" noChangeArrowheads="1"/>
          </p:cNvPicPr>
          <p:nvPr/>
        </p:nvPicPr>
        <p:blipFill>
          <a:blip r:embed="rId3"/>
          <a:srcRect l="69220" t="15703" r="5852" b="19267"/>
          <a:stretch>
            <a:fillRect/>
          </a:stretch>
        </p:blipFill>
        <p:spPr bwMode="auto">
          <a:xfrm>
            <a:off x="4500562" y="1428736"/>
            <a:ext cx="1714512" cy="3500462"/>
          </a:xfrm>
          <a:prstGeom prst="rect">
            <a:avLst/>
          </a:prstGeom>
          <a:noFill/>
        </p:spPr>
      </p:pic>
      <p:pic>
        <p:nvPicPr>
          <p:cNvPr id="12" name="Рисунок 11" descr="https://go3.imgsmail.ru/imgpreview?key=19af24944247d8bc&amp;mb=imgdb_preview_1903"/>
          <p:cNvPicPr/>
          <p:nvPr/>
        </p:nvPicPr>
        <p:blipFill>
          <a:blip r:embed="rId4"/>
          <a:srcRect t="27168" r="42857" b="12717"/>
          <a:stretch>
            <a:fillRect/>
          </a:stretch>
        </p:blipFill>
        <p:spPr bwMode="auto">
          <a:xfrm>
            <a:off x="7000892" y="5000636"/>
            <a:ext cx="1928826" cy="15716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8"/>
          </a:xfrm>
          <a:solidFill>
            <a:srgbClr val="FFFF00"/>
          </a:solidFill>
        </p:spPr>
        <p:txBody>
          <a:bodyPr>
            <a:normAutofit fontScale="90000"/>
          </a:bodyPr>
          <a:lstStyle/>
          <a:p>
            <a:r>
              <a:rPr lang="kk-KZ" sz="4000" b="1" dirty="0" smtClean="0">
                <a:solidFill>
                  <a:srgbClr val="FFFF00"/>
                </a:solidFill>
                <a:latin typeface="Times New Roman" pitchFamily="18" charset="0"/>
                <a:cs typeface="Times New Roman" pitchFamily="18" charset="0"/>
              </a:rPr>
              <a:t/>
            </a:r>
            <a:br>
              <a:rPr lang="kk-KZ" sz="4000" b="1" dirty="0" smtClean="0">
                <a:solidFill>
                  <a:srgbClr val="FFFF00"/>
                </a:solidFill>
                <a:latin typeface="Times New Roman" pitchFamily="18" charset="0"/>
                <a:cs typeface="Times New Roman" pitchFamily="18" charset="0"/>
              </a:rPr>
            </a:br>
            <a:r>
              <a:rPr lang="kk-KZ" sz="3600" b="1" dirty="0" smtClean="0">
                <a:solidFill>
                  <a:schemeClr val="tx2"/>
                </a:solidFill>
                <a:latin typeface="Times New Roman" pitchFamily="18" charset="0"/>
                <a:cs typeface="Times New Roman" pitchFamily="18" charset="0"/>
              </a:rPr>
              <a:t>2 - сынып </a:t>
            </a:r>
            <a:r>
              <a:rPr lang="kk-KZ" sz="3600" dirty="0" smtClean="0">
                <a:solidFill>
                  <a:schemeClr val="accent3">
                    <a:lumMod val="20000"/>
                    <a:lumOff val="80000"/>
                  </a:schemeClr>
                </a:solidFill>
                <a:latin typeface="Times New Roman" pitchFamily="18" charset="0"/>
                <a:cs typeface="Times New Roman" pitchFamily="18" charset="0"/>
              </a:rPr>
              <a:t>“</a:t>
            </a:r>
            <a:r>
              <a:rPr lang="kk-KZ" sz="3600" b="1" dirty="0" smtClean="0">
                <a:solidFill>
                  <a:schemeClr val="tx2"/>
                </a:solidFill>
                <a:latin typeface="Times New Roman" pitchFamily="18" charset="0"/>
                <a:cs typeface="Times New Roman" pitchFamily="18" charset="0"/>
              </a:rPr>
              <a:t>Мал шаруашылығы”                                               4-сынып   “Егіншілік пен мал шаруашылығы” </a:t>
            </a:r>
            <a:r>
              <a:rPr lang="kk-KZ" sz="4000" b="1" dirty="0" smtClean="0">
                <a:solidFill>
                  <a:schemeClr val="accent3">
                    <a:lumMod val="20000"/>
                    <a:lumOff val="80000"/>
                  </a:schemeClr>
                </a:solidFill>
                <a:latin typeface="Times New Roman" pitchFamily="18" charset="0"/>
                <a:cs typeface="Times New Roman" pitchFamily="18" charset="0"/>
              </a:rPr>
              <a:t>шаруашылығы”</a:t>
            </a:r>
            <a:endParaRPr lang="ru-RU" sz="4000"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42984"/>
            <a:ext cx="9144000" cy="5715016"/>
          </a:xfrm>
          <a:solidFill>
            <a:schemeClr val="accent6">
              <a:lumMod val="20000"/>
              <a:lumOff val="80000"/>
            </a:schemeClr>
          </a:solidFill>
        </p:spPr>
        <p:txBody>
          <a:bodyPr>
            <a:noAutofit/>
          </a:bodyPr>
          <a:lstStyle/>
          <a:p>
            <a:r>
              <a:rPr lang="kk-KZ" sz="2800" dirty="0" smtClean="0">
                <a:latin typeface="Times New Roman" pitchFamily="18" charset="0"/>
                <a:cs typeface="Times New Roman" pitchFamily="18" charset="0"/>
              </a:rPr>
              <a:t>Қазақстанда егіншілік пен  мал шаруашылығы  жақсы дамыған. Еліміздің солтүстік және орталық  аймақтарындағы далалы  жерлердің топрағы өте құнарлы.Бұл жерлерде бидай,сұлы, арпа, жүгері  өсіріледі .Жүгері,бидай көп егіледі. Жүгерінің ұсатылған  сабағы сүрлем, витамин мен қоректік заттарға бай.Сүрлем жеген мал  тез оңалады және  сүтті көп береді. Біздің еліміз көп жоғары сапалы бидай өсіріледі.Еліміздің оңтүстігінде бау –бақша салады.Қауын,қарбыз,жүзім,алмұрт,алма,жүзім өседі.</a:t>
            </a:r>
            <a:endParaRPr lang="ru-RU" sz="2800" dirty="0" smtClean="0">
              <a:latin typeface="Times New Roman" pitchFamily="18" charset="0"/>
              <a:cs typeface="Times New Roman" pitchFamily="18" charset="0"/>
            </a:endParaRPr>
          </a:p>
          <a:p>
            <a:r>
              <a:rPr lang="kk-KZ" sz="2800" dirty="0" smtClean="0">
                <a:latin typeface="Times New Roman" pitchFamily="18" charset="0"/>
                <a:cs typeface="Times New Roman" pitchFamily="18" charset="0"/>
              </a:rPr>
              <a:t>Елімізде мал шаруашылығы жақсы дамыған.Сиыр  ірі қара малға жатады.Одан ет, сүт, тері өнімдері  алынады Жылқы,қой ,түйе, өсіріледі.</a:t>
            </a:r>
            <a:endParaRPr lang="ru-RU" sz="28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401</Words>
  <PresentationFormat>Экран (4:3)</PresentationFormat>
  <Paragraphs>166</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Сабақ  тақырыбы: 2 - сынып “Мал шаруашылығы”                                               4-сынып    “Егіншілік пен мал   шаруашылығы”</vt:lpstr>
      <vt:lpstr>Сабақ  мақсаты:</vt:lpstr>
      <vt:lpstr>Слайд 3</vt:lpstr>
      <vt:lpstr>Сабақ барысы: Ұйымдастыру кезең Психологиялық дайындық  Үй тапсырмасын тексеру Кіріктірілген бөлімі Жаңа сабақ(2,4сынып) 6.Сергіту сәті Оқулықпен жұмыс Қорытынды Бағалау  Үйге тапсырма </vt:lpstr>
      <vt:lpstr>Слайд 5</vt:lpstr>
      <vt:lpstr>Слайд 6</vt:lpstr>
      <vt:lpstr>  “Адам әрекетінің қоршаған ортаға әсері”</vt:lpstr>
      <vt:lpstr>Жаңа сабаққа дайындық</vt:lpstr>
      <vt:lpstr> 2 - сынып “Мал шаруашылығы”                                               4-сынып   “Егіншілік пен мал шаруашылығы” шаруашылығы”</vt:lpstr>
      <vt:lpstr>Егіншілік  шаруашылығы</vt:lpstr>
      <vt:lpstr>Мал шаруашылығы</vt:lpstr>
      <vt:lpstr>Слайд 12</vt:lpstr>
      <vt:lpstr>Слайд 13</vt:lpstr>
      <vt:lpstr>Слайд 14</vt:lpstr>
      <vt:lpstr>  “</vt:lpstr>
      <vt:lpstr>2-4 сынып</vt:lpstr>
      <vt:lpstr>Мал шаруашылығы</vt:lpstr>
      <vt:lpstr>Мал шаруашылығы</vt:lpstr>
      <vt:lpstr>Слайд 19</vt:lpstr>
      <vt:lpstr>28</vt:lpstr>
      <vt:lpstr>Слайд 21</vt:lpstr>
      <vt:lpstr>Слайд 22</vt:lpstr>
      <vt:lpstr>Тағамдар</vt:lpstr>
      <vt:lpstr>  Фермаларда өндірілетін өнім  </vt:lpstr>
      <vt:lpstr> Фермаларда өндірілетін өнім </vt:lpstr>
      <vt:lpstr>Егіншілік</vt:lpstr>
      <vt:lpstr>Егіншілік</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34</cp:revision>
  <dcterms:modified xsi:type="dcterms:W3CDTF">2017-03-25T05:49:56Z</dcterms:modified>
</cp:coreProperties>
</file>